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68" r:id="rId6"/>
    <p:sldId id="264" r:id="rId7"/>
    <p:sldId id="275" r:id="rId8"/>
    <p:sldId id="261" r:id="rId9"/>
    <p:sldId id="259" r:id="rId10"/>
    <p:sldId id="262" r:id="rId11"/>
    <p:sldId id="274" r:id="rId12"/>
    <p:sldId id="270" r:id="rId13"/>
    <p:sldId id="267" r:id="rId14"/>
    <p:sldId id="263" r:id="rId15"/>
    <p:sldId id="265" r:id="rId16"/>
    <p:sldId id="272" r:id="rId17"/>
    <p:sldId id="273" r:id="rId18"/>
    <p:sldId id="260" r:id="rId19"/>
    <p:sldId id="271" r:id="rId20"/>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44541-56BE-4C97-A097-B7869B054BF2}" v="78" dt="2023-06-27T18:28:40.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Sakhi" userId="S::sara.sakhi@hva.nl::22e75b9f-59aa-4228-8924-c7597ac33faa" providerId="AD" clId="Web-{64A60339-C244-7A7B-4D99-CBAC1A761684}"/>
    <pc:docChg chg="modSld">
      <pc:chgData name="Sara Sakhi" userId="S::sara.sakhi@hva.nl::22e75b9f-59aa-4228-8924-c7597ac33faa" providerId="AD" clId="Web-{64A60339-C244-7A7B-4D99-CBAC1A761684}" dt="2023-06-20T09:59:36.242" v="7" actId="20577"/>
      <pc:docMkLst>
        <pc:docMk/>
      </pc:docMkLst>
      <pc:sldChg chg="modSp">
        <pc:chgData name="Sara Sakhi" userId="S::sara.sakhi@hva.nl::22e75b9f-59aa-4228-8924-c7597ac33faa" providerId="AD" clId="Web-{64A60339-C244-7A7B-4D99-CBAC1A761684}" dt="2023-06-20T09:59:36.242" v="7" actId="20577"/>
        <pc:sldMkLst>
          <pc:docMk/>
          <pc:sldMk cId="3930149752" sldId="265"/>
        </pc:sldMkLst>
        <pc:spChg chg="mod">
          <ac:chgData name="Sara Sakhi" userId="S::sara.sakhi@hva.nl::22e75b9f-59aa-4228-8924-c7597ac33faa" providerId="AD" clId="Web-{64A60339-C244-7A7B-4D99-CBAC1A761684}" dt="2023-06-20T09:59:36.242" v="7" actId="20577"/>
          <ac:spMkLst>
            <pc:docMk/>
            <pc:sldMk cId="3930149752" sldId="265"/>
            <ac:spMk id="8" creationId="{49B0E696-FF10-E68C-EF44-E1431266EFC7}"/>
          </ac:spMkLst>
        </pc:spChg>
      </pc:sldChg>
    </pc:docChg>
  </pc:docChgLst>
  <pc:docChgLst>
    <pc:chgData name="Sara Sakhi" userId="S::sara.sakhi@hva.nl::22e75b9f-59aa-4228-8924-c7597ac33faa" providerId="AD" clId="Web-{F6E7E0E9-22D9-9DAE-7D8E-2F3F0EE878DF}"/>
    <pc:docChg chg="addSld delSld modSld sldOrd">
      <pc:chgData name="Sara Sakhi" userId="S::sara.sakhi@hva.nl::22e75b9f-59aa-4228-8924-c7597ac33faa" providerId="AD" clId="Web-{F6E7E0E9-22D9-9DAE-7D8E-2F3F0EE878DF}" dt="2023-06-26T09:48:34.203" v="79" actId="20577"/>
      <pc:docMkLst>
        <pc:docMk/>
      </pc:docMkLst>
      <pc:sldChg chg="addSp delSp modSp">
        <pc:chgData name="Sara Sakhi" userId="S::sara.sakhi@hva.nl::22e75b9f-59aa-4228-8924-c7597ac33faa" providerId="AD" clId="Web-{F6E7E0E9-22D9-9DAE-7D8E-2F3F0EE878DF}" dt="2023-06-26T09:41:46.984" v="67"/>
        <pc:sldMkLst>
          <pc:docMk/>
          <pc:sldMk cId="1566645135" sldId="256"/>
        </pc:sldMkLst>
        <pc:spChg chg="mod">
          <ac:chgData name="Sara Sakhi" userId="S::sara.sakhi@hva.nl::22e75b9f-59aa-4228-8924-c7597ac33faa" providerId="AD" clId="Web-{F6E7E0E9-22D9-9DAE-7D8E-2F3F0EE878DF}" dt="2023-06-26T09:41:46.984" v="67"/>
          <ac:spMkLst>
            <pc:docMk/>
            <pc:sldMk cId="1566645135" sldId="256"/>
            <ac:spMk id="2" creationId="{D97C8E11-5DD5-A934-8196-CEEADC64E454}"/>
          </ac:spMkLst>
        </pc:spChg>
        <pc:spChg chg="mod">
          <ac:chgData name="Sara Sakhi" userId="S::sara.sakhi@hva.nl::22e75b9f-59aa-4228-8924-c7597ac33faa" providerId="AD" clId="Web-{F6E7E0E9-22D9-9DAE-7D8E-2F3F0EE878DF}" dt="2023-06-26T09:41:46.984" v="67"/>
          <ac:spMkLst>
            <pc:docMk/>
            <pc:sldMk cId="1566645135" sldId="256"/>
            <ac:spMk id="3" creationId="{220654CE-546F-442E-1D98-574602F6FDC5}"/>
          </ac:spMkLst>
        </pc:spChg>
        <pc:spChg chg="add del">
          <ac:chgData name="Sara Sakhi" userId="S::sara.sakhi@hva.nl::22e75b9f-59aa-4228-8924-c7597ac33faa" providerId="AD" clId="Web-{F6E7E0E9-22D9-9DAE-7D8E-2F3F0EE878DF}" dt="2023-06-26T09:41:46.984" v="67"/>
          <ac:spMkLst>
            <pc:docMk/>
            <pc:sldMk cId="1566645135" sldId="256"/>
            <ac:spMk id="26" creationId="{E18F6E8B-15ED-43C7-94BA-91549A651C73}"/>
          </ac:spMkLst>
        </pc:spChg>
        <pc:spChg chg="add del">
          <ac:chgData name="Sara Sakhi" userId="S::sara.sakhi@hva.nl::22e75b9f-59aa-4228-8924-c7597ac33faa" providerId="AD" clId="Web-{F6E7E0E9-22D9-9DAE-7D8E-2F3F0EE878DF}" dt="2023-06-26T09:41:46.984" v="67"/>
          <ac:spMkLst>
            <pc:docMk/>
            <pc:sldMk cId="1566645135" sldId="256"/>
            <ac:spMk id="33" creationId="{B81933D1-5615-42C7-9C0B-4EB7105CCE2D}"/>
          </ac:spMkLst>
        </pc:spChg>
        <pc:spChg chg="add del">
          <ac:chgData name="Sara Sakhi" userId="S::sara.sakhi@hva.nl::22e75b9f-59aa-4228-8924-c7597ac33faa" providerId="AD" clId="Web-{F6E7E0E9-22D9-9DAE-7D8E-2F3F0EE878DF}" dt="2023-06-26T09:41:46.984" v="67"/>
          <ac:spMkLst>
            <pc:docMk/>
            <pc:sldMk cId="1566645135" sldId="256"/>
            <ac:spMk id="35" creationId="{B089A89A-1E9C-4761-9DFF-53C275FBF870}"/>
          </ac:spMkLst>
        </pc:spChg>
        <pc:spChg chg="add del">
          <ac:chgData name="Sara Sakhi" userId="S::sara.sakhi@hva.nl::22e75b9f-59aa-4228-8924-c7597ac33faa" providerId="AD" clId="Web-{F6E7E0E9-22D9-9DAE-7D8E-2F3F0EE878DF}" dt="2023-06-26T09:41:46.984" v="67"/>
          <ac:spMkLst>
            <pc:docMk/>
            <pc:sldMk cId="1566645135" sldId="256"/>
            <ac:spMk id="37" creationId="{19C9EAEA-39D0-4B0E-A0EB-51E7B26740B1}"/>
          </ac:spMkLst>
        </pc:spChg>
        <pc:spChg chg="add del">
          <ac:chgData name="Sara Sakhi" userId="S::sara.sakhi@hva.nl::22e75b9f-59aa-4228-8924-c7597ac33faa" providerId="AD" clId="Web-{F6E7E0E9-22D9-9DAE-7D8E-2F3F0EE878DF}" dt="2023-06-26T09:41:46.953" v="66"/>
          <ac:spMkLst>
            <pc:docMk/>
            <pc:sldMk cId="1566645135" sldId="256"/>
            <ac:spMk id="42" creationId="{91E0425D-E3DE-48F5-9785-2AFBE21B7580}"/>
          </ac:spMkLst>
        </pc:spChg>
        <pc:spChg chg="add del">
          <ac:chgData name="Sara Sakhi" userId="S::sara.sakhi@hva.nl::22e75b9f-59aa-4228-8924-c7597ac33faa" providerId="AD" clId="Web-{F6E7E0E9-22D9-9DAE-7D8E-2F3F0EE878DF}" dt="2023-06-26T09:41:46.953" v="66"/>
          <ac:spMkLst>
            <pc:docMk/>
            <pc:sldMk cId="1566645135" sldId="256"/>
            <ac:spMk id="44" creationId="{E391BDD5-8A52-4021-B625-48D5AE23BF49}"/>
          </ac:spMkLst>
        </pc:spChg>
        <pc:spChg chg="add del">
          <ac:chgData name="Sara Sakhi" userId="S::sara.sakhi@hva.nl::22e75b9f-59aa-4228-8924-c7597ac33faa" providerId="AD" clId="Web-{F6E7E0E9-22D9-9DAE-7D8E-2F3F0EE878DF}" dt="2023-06-26T09:41:46.953" v="66"/>
          <ac:spMkLst>
            <pc:docMk/>
            <pc:sldMk cId="1566645135" sldId="256"/>
            <ac:spMk id="46" creationId="{7C1977C7-F5CC-4400-BE96-04D0BFFE31B0}"/>
          </ac:spMkLst>
        </pc:spChg>
        <pc:spChg chg="add del">
          <ac:chgData name="Sara Sakhi" userId="S::sara.sakhi@hva.nl::22e75b9f-59aa-4228-8924-c7597ac33faa" providerId="AD" clId="Web-{F6E7E0E9-22D9-9DAE-7D8E-2F3F0EE878DF}" dt="2023-06-26T09:41:46.953" v="66"/>
          <ac:spMkLst>
            <pc:docMk/>
            <pc:sldMk cId="1566645135" sldId="256"/>
            <ac:spMk id="48" creationId="{9C4A7458-E9DB-44D5-A633-4513EE4344FA}"/>
          </ac:spMkLst>
        </pc:spChg>
        <pc:spChg chg="add">
          <ac:chgData name="Sara Sakhi" userId="S::sara.sakhi@hva.nl::22e75b9f-59aa-4228-8924-c7597ac33faa" providerId="AD" clId="Web-{F6E7E0E9-22D9-9DAE-7D8E-2F3F0EE878DF}" dt="2023-06-26T09:41:46.984" v="67"/>
          <ac:spMkLst>
            <pc:docMk/>
            <pc:sldMk cId="1566645135" sldId="256"/>
            <ac:spMk id="50" creationId="{DBDBB269-4522-4BDE-B522-04BF473AF974}"/>
          </ac:spMkLst>
        </pc:spChg>
        <pc:spChg chg="add">
          <ac:chgData name="Sara Sakhi" userId="S::sara.sakhi@hva.nl::22e75b9f-59aa-4228-8924-c7597ac33faa" providerId="AD" clId="Web-{F6E7E0E9-22D9-9DAE-7D8E-2F3F0EE878DF}" dt="2023-06-26T09:41:46.984" v="67"/>
          <ac:spMkLst>
            <pc:docMk/>
            <pc:sldMk cId="1566645135" sldId="256"/>
            <ac:spMk id="51" creationId="{9D425837-A91A-473A-B62D-A04E06D18667}"/>
          </ac:spMkLst>
        </pc:spChg>
        <pc:spChg chg="add">
          <ac:chgData name="Sara Sakhi" userId="S::sara.sakhi@hva.nl::22e75b9f-59aa-4228-8924-c7597ac33faa" providerId="AD" clId="Web-{F6E7E0E9-22D9-9DAE-7D8E-2F3F0EE878DF}" dt="2023-06-26T09:41:46.984" v="67"/>
          <ac:spMkLst>
            <pc:docMk/>
            <pc:sldMk cId="1566645135" sldId="256"/>
            <ac:spMk id="52" creationId="{C894A62C-2916-44E7-A212-C3187802345C}"/>
          </ac:spMkLst>
        </pc:spChg>
        <pc:spChg chg="add">
          <ac:chgData name="Sara Sakhi" userId="S::sara.sakhi@hva.nl::22e75b9f-59aa-4228-8924-c7597ac33faa" providerId="AD" clId="Web-{F6E7E0E9-22D9-9DAE-7D8E-2F3F0EE878DF}" dt="2023-06-26T09:41:46.984" v="67"/>
          <ac:spMkLst>
            <pc:docMk/>
            <pc:sldMk cId="1566645135" sldId="256"/>
            <ac:spMk id="54" creationId="{D8200C1C-C5C7-4273-9EF6-7EDEE8662EF1}"/>
          </ac:spMkLst>
        </pc:spChg>
        <pc:grpChg chg="add del">
          <ac:chgData name="Sara Sakhi" userId="S::sara.sakhi@hva.nl::22e75b9f-59aa-4228-8924-c7597ac33faa" providerId="AD" clId="Web-{F6E7E0E9-22D9-9DAE-7D8E-2F3F0EE878DF}" dt="2023-06-26T09:41:46.984" v="67"/>
          <ac:grpSpMkLst>
            <pc:docMk/>
            <pc:sldMk cId="1566645135" sldId="256"/>
            <ac:grpSpMk id="28" creationId="{032D8612-31EB-44CF-A1D0-14FD4C705424}"/>
          </ac:grpSpMkLst>
        </pc:grpChg>
        <pc:picChg chg="mod ord">
          <ac:chgData name="Sara Sakhi" userId="S::sara.sakhi@hva.nl::22e75b9f-59aa-4228-8924-c7597ac33faa" providerId="AD" clId="Web-{F6E7E0E9-22D9-9DAE-7D8E-2F3F0EE878DF}" dt="2023-06-26T09:41:46.984" v="67"/>
          <ac:picMkLst>
            <pc:docMk/>
            <pc:sldMk cId="1566645135" sldId="256"/>
            <ac:picMk id="4" creationId="{5B2EE44B-B9AA-E6F2-E276-E2F7886D1463}"/>
          </ac:picMkLst>
        </pc:picChg>
        <pc:picChg chg="mod">
          <ac:chgData name="Sara Sakhi" userId="S::sara.sakhi@hva.nl::22e75b9f-59aa-4228-8924-c7597ac33faa" providerId="AD" clId="Web-{F6E7E0E9-22D9-9DAE-7D8E-2F3F0EE878DF}" dt="2023-06-26T09:41:46.984" v="67"/>
          <ac:picMkLst>
            <pc:docMk/>
            <pc:sldMk cId="1566645135" sldId="256"/>
            <ac:picMk id="5" creationId="{680B256D-7EB1-B359-4E73-95F148BD9014}"/>
          </ac:picMkLst>
        </pc:picChg>
        <pc:picChg chg="add mod ord">
          <ac:chgData name="Sara Sakhi" userId="S::sara.sakhi@hva.nl::22e75b9f-59aa-4228-8924-c7597ac33faa" providerId="AD" clId="Web-{F6E7E0E9-22D9-9DAE-7D8E-2F3F0EE878DF}" dt="2023-06-26T09:41:46.984" v="67"/>
          <ac:picMkLst>
            <pc:docMk/>
            <pc:sldMk cId="1566645135" sldId="256"/>
            <ac:picMk id="6" creationId="{5E5A34F6-F5AE-D75C-084D-51F011344A22}"/>
          </ac:picMkLst>
        </pc:picChg>
        <pc:picChg chg="add">
          <ac:chgData name="Sara Sakhi" userId="S::sara.sakhi@hva.nl::22e75b9f-59aa-4228-8924-c7597ac33faa" providerId="AD" clId="Web-{F6E7E0E9-22D9-9DAE-7D8E-2F3F0EE878DF}" dt="2023-06-26T09:41:46.984" v="67"/>
          <ac:picMkLst>
            <pc:docMk/>
            <pc:sldMk cId="1566645135" sldId="256"/>
            <ac:picMk id="53" creationId="{162D4572-9A7D-4F5C-8592-71CEDD98A2E7}"/>
          </ac:picMkLst>
        </pc:picChg>
      </pc:sldChg>
      <pc:sldChg chg="addSp delSp modSp">
        <pc:chgData name="Sara Sakhi" userId="S::sara.sakhi@hva.nl::22e75b9f-59aa-4228-8924-c7597ac33faa" providerId="AD" clId="Web-{F6E7E0E9-22D9-9DAE-7D8E-2F3F0EE878DF}" dt="2023-06-26T09:23:42.276" v="8"/>
        <pc:sldMkLst>
          <pc:docMk/>
          <pc:sldMk cId="3720083288" sldId="259"/>
        </pc:sldMkLst>
        <pc:spChg chg="mod">
          <ac:chgData name="Sara Sakhi" userId="S::sara.sakhi@hva.nl::22e75b9f-59aa-4228-8924-c7597ac33faa" providerId="AD" clId="Web-{F6E7E0E9-22D9-9DAE-7D8E-2F3F0EE878DF}" dt="2023-06-26T09:23:42.276" v="8"/>
          <ac:spMkLst>
            <pc:docMk/>
            <pc:sldMk cId="3720083288" sldId="259"/>
            <ac:spMk id="2" creationId="{06F8433B-2B7B-F487-C628-ACAC9F2FE0C0}"/>
          </ac:spMkLst>
        </pc:spChg>
        <pc:spChg chg="mod">
          <ac:chgData name="Sara Sakhi" userId="S::sara.sakhi@hva.nl::22e75b9f-59aa-4228-8924-c7597ac33faa" providerId="AD" clId="Web-{F6E7E0E9-22D9-9DAE-7D8E-2F3F0EE878DF}" dt="2023-06-26T09:23:42.276" v="8"/>
          <ac:spMkLst>
            <pc:docMk/>
            <pc:sldMk cId="3720083288" sldId="259"/>
            <ac:spMk id="3" creationId="{79AFE8AB-534D-9509-5FBC-9650457D730D}"/>
          </ac:spMkLst>
        </pc:spChg>
        <pc:spChg chg="del">
          <ac:chgData name="Sara Sakhi" userId="S::sara.sakhi@hva.nl::22e75b9f-59aa-4228-8924-c7597ac33faa" providerId="AD" clId="Web-{F6E7E0E9-22D9-9DAE-7D8E-2F3F0EE878DF}" dt="2023-06-26T09:10:05.650" v="3"/>
          <ac:spMkLst>
            <pc:docMk/>
            <pc:sldMk cId="3720083288" sldId="259"/>
            <ac:spMk id="37" creationId="{385E1BDC-A9B0-4A87-82E3-F3187F69A802}"/>
          </ac:spMkLst>
        </pc:spChg>
        <pc:spChg chg="del">
          <ac:chgData name="Sara Sakhi" userId="S::sara.sakhi@hva.nl::22e75b9f-59aa-4228-8924-c7597ac33faa" providerId="AD" clId="Web-{F6E7E0E9-22D9-9DAE-7D8E-2F3F0EE878DF}" dt="2023-06-26T09:10:05.650" v="3"/>
          <ac:spMkLst>
            <pc:docMk/>
            <pc:sldMk cId="3720083288" sldId="259"/>
            <ac:spMk id="39" creationId="{0990C621-3B8B-4820-8328-D47EF7CE823C}"/>
          </ac:spMkLst>
        </pc:spChg>
        <pc:spChg chg="del">
          <ac:chgData name="Sara Sakhi" userId="S::sara.sakhi@hva.nl::22e75b9f-59aa-4228-8924-c7597ac33faa" providerId="AD" clId="Web-{F6E7E0E9-22D9-9DAE-7D8E-2F3F0EE878DF}" dt="2023-06-26T09:10:05.650" v="3"/>
          <ac:spMkLst>
            <pc:docMk/>
            <pc:sldMk cId="3720083288" sldId="259"/>
            <ac:spMk id="41" creationId="{C1A2385B-1D2A-4E17-84FA-6CB7F0AAE473}"/>
          </ac:spMkLst>
        </pc:spChg>
        <pc:spChg chg="del">
          <ac:chgData name="Sara Sakhi" userId="S::sara.sakhi@hva.nl::22e75b9f-59aa-4228-8924-c7597ac33faa" providerId="AD" clId="Web-{F6E7E0E9-22D9-9DAE-7D8E-2F3F0EE878DF}" dt="2023-06-26T09:10:05.650" v="3"/>
          <ac:spMkLst>
            <pc:docMk/>
            <pc:sldMk cId="3720083288" sldId="259"/>
            <ac:spMk id="43" creationId="{5E791F2F-79DB-4CC0-9FA1-001E3E91E8B7}"/>
          </ac:spMkLst>
        </pc:spChg>
        <pc:spChg chg="add del">
          <ac:chgData name="Sara Sakhi" userId="S::sara.sakhi@hva.nl::22e75b9f-59aa-4228-8924-c7597ac33faa" providerId="AD" clId="Web-{F6E7E0E9-22D9-9DAE-7D8E-2F3F0EE878DF}" dt="2023-06-26T09:21:09.186" v="7"/>
          <ac:spMkLst>
            <pc:docMk/>
            <pc:sldMk cId="3720083288" sldId="259"/>
            <ac:spMk id="48" creationId="{149FB5C3-7336-4FE0-A30C-CC0A3646D499}"/>
          </ac:spMkLst>
        </pc:spChg>
        <pc:spChg chg="add del">
          <ac:chgData name="Sara Sakhi" userId="S::sara.sakhi@hva.nl::22e75b9f-59aa-4228-8924-c7597ac33faa" providerId="AD" clId="Web-{F6E7E0E9-22D9-9DAE-7D8E-2F3F0EE878DF}" dt="2023-06-26T09:21:09.186" v="7"/>
          <ac:spMkLst>
            <pc:docMk/>
            <pc:sldMk cId="3720083288" sldId="259"/>
            <ac:spMk id="54" creationId="{0DA909B4-15FF-46A6-8A7F-7AEF977FE9ED}"/>
          </ac:spMkLst>
        </pc:spChg>
        <pc:spChg chg="add del">
          <ac:chgData name="Sara Sakhi" userId="S::sara.sakhi@hva.nl::22e75b9f-59aa-4228-8924-c7597ac33faa" providerId="AD" clId="Web-{F6E7E0E9-22D9-9DAE-7D8E-2F3F0EE878DF}" dt="2023-06-26T09:21:09.186" v="7"/>
          <ac:spMkLst>
            <pc:docMk/>
            <pc:sldMk cId="3720083288" sldId="259"/>
            <ac:spMk id="56" creationId="{1382A32C-5B0C-4B1C-A074-76C6DBCC9F87}"/>
          </ac:spMkLst>
        </pc:spChg>
        <pc:spChg chg="add del">
          <ac:chgData name="Sara Sakhi" userId="S::sara.sakhi@hva.nl::22e75b9f-59aa-4228-8924-c7597ac33faa" providerId="AD" clId="Web-{F6E7E0E9-22D9-9DAE-7D8E-2F3F0EE878DF}" dt="2023-06-26T09:23:42.276" v="8"/>
          <ac:spMkLst>
            <pc:docMk/>
            <pc:sldMk cId="3720083288" sldId="259"/>
            <ac:spMk id="61" creationId="{115719BB-48A7-4AF4-BB91-DC82E0DF727D}"/>
          </ac:spMkLst>
        </pc:spChg>
        <pc:spChg chg="add del">
          <ac:chgData name="Sara Sakhi" userId="S::sara.sakhi@hva.nl::22e75b9f-59aa-4228-8924-c7597ac33faa" providerId="AD" clId="Web-{F6E7E0E9-22D9-9DAE-7D8E-2F3F0EE878DF}" dt="2023-06-26T09:23:42.276" v="8"/>
          <ac:spMkLst>
            <pc:docMk/>
            <pc:sldMk cId="3720083288" sldId="259"/>
            <ac:spMk id="63" creationId="{10973A55-5440-4A99-B526-B5812E46271E}"/>
          </ac:spMkLst>
        </pc:spChg>
        <pc:spChg chg="add del">
          <ac:chgData name="Sara Sakhi" userId="S::sara.sakhi@hva.nl::22e75b9f-59aa-4228-8924-c7597ac33faa" providerId="AD" clId="Web-{F6E7E0E9-22D9-9DAE-7D8E-2F3F0EE878DF}" dt="2023-06-26T09:23:42.276" v="8"/>
          <ac:spMkLst>
            <pc:docMk/>
            <pc:sldMk cId="3720083288" sldId="259"/>
            <ac:spMk id="65" creationId="{A9682493-588A-4D52-98F6-FBBD80C07ECB}"/>
          </ac:spMkLst>
        </pc:spChg>
        <pc:spChg chg="add del">
          <ac:chgData name="Sara Sakhi" userId="S::sara.sakhi@hva.nl::22e75b9f-59aa-4228-8924-c7597ac33faa" providerId="AD" clId="Web-{F6E7E0E9-22D9-9DAE-7D8E-2F3F0EE878DF}" dt="2023-06-26T09:23:42.276" v="8"/>
          <ac:spMkLst>
            <pc:docMk/>
            <pc:sldMk cId="3720083288" sldId="259"/>
            <ac:spMk id="67" creationId="{FBEC5A7A-ADE4-48D9-B89C-2BA1C9110632}"/>
          </ac:spMkLst>
        </pc:spChg>
        <pc:spChg chg="add del">
          <ac:chgData name="Sara Sakhi" userId="S::sara.sakhi@hva.nl::22e75b9f-59aa-4228-8924-c7597ac33faa" providerId="AD" clId="Web-{F6E7E0E9-22D9-9DAE-7D8E-2F3F0EE878DF}" dt="2023-06-26T09:23:42.276" v="8"/>
          <ac:spMkLst>
            <pc:docMk/>
            <pc:sldMk cId="3720083288" sldId="259"/>
            <ac:spMk id="69" creationId="{82095FCE-EF05-4443-B97A-85DEE3A5CA17}"/>
          </ac:spMkLst>
        </pc:spChg>
        <pc:spChg chg="add">
          <ac:chgData name="Sara Sakhi" userId="S::sara.sakhi@hva.nl::22e75b9f-59aa-4228-8924-c7597ac33faa" providerId="AD" clId="Web-{F6E7E0E9-22D9-9DAE-7D8E-2F3F0EE878DF}" dt="2023-06-26T09:23:42.276" v="8"/>
          <ac:spMkLst>
            <pc:docMk/>
            <pc:sldMk cId="3720083288" sldId="259"/>
            <ac:spMk id="74" creationId="{B23FE733-F95B-4DF6-AFC5-BEEB3577C494}"/>
          </ac:spMkLst>
        </pc:spChg>
        <pc:spChg chg="add">
          <ac:chgData name="Sara Sakhi" userId="S::sara.sakhi@hva.nl::22e75b9f-59aa-4228-8924-c7597ac33faa" providerId="AD" clId="Web-{F6E7E0E9-22D9-9DAE-7D8E-2F3F0EE878DF}" dt="2023-06-26T09:23:42.276" v="8"/>
          <ac:spMkLst>
            <pc:docMk/>
            <pc:sldMk cId="3720083288" sldId="259"/>
            <ac:spMk id="76" creationId="{9080D120-BD54-46E1-BA37-82F5E8089E90}"/>
          </ac:spMkLst>
        </pc:spChg>
        <pc:spChg chg="add">
          <ac:chgData name="Sara Sakhi" userId="S::sara.sakhi@hva.nl::22e75b9f-59aa-4228-8924-c7597ac33faa" providerId="AD" clId="Web-{F6E7E0E9-22D9-9DAE-7D8E-2F3F0EE878DF}" dt="2023-06-26T09:23:42.276" v="8"/>
          <ac:spMkLst>
            <pc:docMk/>
            <pc:sldMk cId="3720083288" sldId="259"/>
            <ac:spMk id="78" creationId="{81D83946-74FA-498A-AC80-9926F041B5C5}"/>
          </ac:spMkLst>
        </pc:spChg>
        <pc:spChg chg="add">
          <ac:chgData name="Sara Sakhi" userId="S::sara.sakhi@hva.nl::22e75b9f-59aa-4228-8924-c7597ac33faa" providerId="AD" clId="Web-{F6E7E0E9-22D9-9DAE-7D8E-2F3F0EE878DF}" dt="2023-06-26T09:23:42.276" v="8"/>
          <ac:spMkLst>
            <pc:docMk/>
            <pc:sldMk cId="3720083288" sldId="259"/>
            <ac:spMk id="80" creationId="{5060D983-8B52-443A-8183-2A1DE05618B5}"/>
          </ac:spMkLst>
        </pc:spChg>
        <pc:grpChg chg="add del">
          <ac:chgData name="Sara Sakhi" userId="S::sara.sakhi@hva.nl::22e75b9f-59aa-4228-8924-c7597ac33faa" providerId="AD" clId="Web-{F6E7E0E9-22D9-9DAE-7D8E-2F3F0EE878DF}" dt="2023-06-26T09:21:09.186" v="7"/>
          <ac:grpSpMkLst>
            <pc:docMk/>
            <pc:sldMk cId="3720083288" sldId="259"/>
            <ac:grpSpMk id="50" creationId="{19A6B5CE-CB1D-48EE-8B43-E952235C8371}"/>
          </ac:grpSpMkLst>
        </pc:grpChg>
        <pc:picChg chg="mod">
          <ac:chgData name="Sara Sakhi" userId="S::sara.sakhi@hva.nl::22e75b9f-59aa-4228-8924-c7597ac33faa" providerId="AD" clId="Web-{F6E7E0E9-22D9-9DAE-7D8E-2F3F0EE878DF}" dt="2023-06-26T09:23:42.276" v="8"/>
          <ac:picMkLst>
            <pc:docMk/>
            <pc:sldMk cId="3720083288" sldId="259"/>
            <ac:picMk id="5" creationId="{B0137841-A9F3-EDE1-3003-1DFC335ACA84}"/>
          </ac:picMkLst>
        </pc:picChg>
        <pc:picChg chg="mod ord">
          <ac:chgData name="Sara Sakhi" userId="S::sara.sakhi@hva.nl::22e75b9f-59aa-4228-8924-c7597ac33faa" providerId="AD" clId="Web-{F6E7E0E9-22D9-9DAE-7D8E-2F3F0EE878DF}" dt="2023-06-26T09:23:42.276" v="8"/>
          <ac:picMkLst>
            <pc:docMk/>
            <pc:sldMk cId="3720083288" sldId="259"/>
            <ac:picMk id="7" creationId="{14A60050-A42D-73F9-1501-2DA204697739}"/>
          </ac:picMkLst>
        </pc:picChg>
      </pc:sldChg>
      <pc:sldChg chg="modSp">
        <pc:chgData name="Sara Sakhi" userId="S::sara.sakhi@hva.nl::22e75b9f-59aa-4228-8924-c7597ac33faa" providerId="AD" clId="Web-{F6E7E0E9-22D9-9DAE-7D8E-2F3F0EE878DF}" dt="2023-06-26T09:27:41.466" v="10" actId="20577"/>
        <pc:sldMkLst>
          <pc:docMk/>
          <pc:sldMk cId="2624891687" sldId="262"/>
        </pc:sldMkLst>
        <pc:spChg chg="mod">
          <ac:chgData name="Sara Sakhi" userId="S::sara.sakhi@hva.nl::22e75b9f-59aa-4228-8924-c7597ac33faa" providerId="AD" clId="Web-{F6E7E0E9-22D9-9DAE-7D8E-2F3F0EE878DF}" dt="2023-06-26T09:27:41.466" v="10" actId="20577"/>
          <ac:spMkLst>
            <pc:docMk/>
            <pc:sldMk cId="2624891687" sldId="262"/>
            <ac:spMk id="2" creationId="{9936EDCA-F502-2EDE-6A68-6F51C4591A13}"/>
          </ac:spMkLst>
        </pc:spChg>
      </pc:sldChg>
      <pc:sldChg chg="modSp modNotes">
        <pc:chgData name="Sara Sakhi" userId="S::sara.sakhi@hva.nl::22e75b9f-59aa-4228-8924-c7597ac33faa" providerId="AD" clId="Web-{F6E7E0E9-22D9-9DAE-7D8E-2F3F0EE878DF}" dt="2023-06-26T09:34:23.044" v="50" actId="20577"/>
        <pc:sldMkLst>
          <pc:docMk/>
          <pc:sldMk cId="448167276" sldId="263"/>
        </pc:sldMkLst>
        <pc:spChg chg="mod">
          <ac:chgData name="Sara Sakhi" userId="S::sara.sakhi@hva.nl::22e75b9f-59aa-4228-8924-c7597ac33faa" providerId="AD" clId="Web-{F6E7E0E9-22D9-9DAE-7D8E-2F3F0EE878DF}" dt="2023-06-26T09:31:57.251" v="35" actId="20577"/>
          <ac:spMkLst>
            <pc:docMk/>
            <pc:sldMk cId="448167276" sldId="263"/>
            <ac:spMk id="2" creationId="{F83710BC-C5B1-D7E7-4A64-13284109FE3D}"/>
          </ac:spMkLst>
        </pc:spChg>
        <pc:spChg chg="mod">
          <ac:chgData name="Sara Sakhi" userId="S::sara.sakhi@hva.nl::22e75b9f-59aa-4228-8924-c7597ac33faa" providerId="AD" clId="Web-{F6E7E0E9-22D9-9DAE-7D8E-2F3F0EE878DF}" dt="2023-06-26T09:34:23.044" v="50" actId="20577"/>
          <ac:spMkLst>
            <pc:docMk/>
            <pc:sldMk cId="448167276" sldId="263"/>
            <ac:spMk id="3" creationId="{26DCCC45-45B4-29AD-8422-B641EA744AA9}"/>
          </ac:spMkLst>
        </pc:spChg>
      </pc:sldChg>
      <pc:sldChg chg="modSp modNotes">
        <pc:chgData name="Sara Sakhi" userId="S::sara.sakhi@hva.nl::22e75b9f-59aa-4228-8924-c7597ac33faa" providerId="AD" clId="Web-{F6E7E0E9-22D9-9DAE-7D8E-2F3F0EE878DF}" dt="2023-06-26T09:46:33.991" v="69"/>
        <pc:sldMkLst>
          <pc:docMk/>
          <pc:sldMk cId="3930149752" sldId="265"/>
        </pc:sldMkLst>
        <pc:spChg chg="mod">
          <ac:chgData name="Sara Sakhi" userId="S::sara.sakhi@hva.nl::22e75b9f-59aa-4228-8924-c7597ac33faa" providerId="AD" clId="Web-{F6E7E0E9-22D9-9DAE-7D8E-2F3F0EE878DF}" dt="2023-06-26T09:36:56.743" v="62" actId="20577"/>
          <ac:spMkLst>
            <pc:docMk/>
            <pc:sldMk cId="3930149752" sldId="265"/>
            <ac:spMk id="2" creationId="{CEB00577-F793-1899-89A7-60EB6239BB81}"/>
          </ac:spMkLst>
        </pc:spChg>
      </pc:sldChg>
      <pc:sldChg chg="modSp ord modNotes">
        <pc:chgData name="Sara Sakhi" userId="S::sara.sakhi@hva.nl::22e75b9f-59aa-4228-8924-c7597ac33faa" providerId="AD" clId="Web-{F6E7E0E9-22D9-9DAE-7D8E-2F3F0EE878DF}" dt="2023-06-26T09:34:09.511" v="41"/>
        <pc:sldMkLst>
          <pc:docMk/>
          <pc:sldMk cId="1003038933" sldId="267"/>
        </pc:sldMkLst>
        <pc:spChg chg="mod">
          <ac:chgData name="Sara Sakhi" userId="S::sara.sakhi@hva.nl::22e75b9f-59aa-4228-8924-c7597ac33faa" providerId="AD" clId="Web-{F6E7E0E9-22D9-9DAE-7D8E-2F3F0EE878DF}" dt="2023-06-26T09:09:36.976" v="2" actId="20577"/>
          <ac:spMkLst>
            <pc:docMk/>
            <pc:sldMk cId="1003038933" sldId="267"/>
            <ac:spMk id="2" creationId="{32483573-E04D-C059-A3A2-D1508141BB48}"/>
          </ac:spMkLst>
        </pc:spChg>
      </pc:sldChg>
      <pc:sldChg chg="del">
        <pc:chgData name="Sara Sakhi" userId="S::sara.sakhi@hva.nl::22e75b9f-59aa-4228-8924-c7597ac33faa" providerId="AD" clId="Web-{F6E7E0E9-22D9-9DAE-7D8E-2F3F0EE878DF}" dt="2023-06-26T09:20:51.809" v="6"/>
        <pc:sldMkLst>
          <pc:docMk/>
          <pc:sldMk cId="275136627" sldId="269"/>
        </pc:sldMkLst>
      </pc:sldChg>
      <pc:sldChg chg="ord">
        <pc:chgData name="Sara Sakhi" userId="S::sara.sakhi@hva.nl::22e75b9f-59aa-4228-8924-c7597ac33faa" providerId="AD" clId="Web-{F6E7E0E9-22D9-9DAE-7D8E-2F3F0EE878DF}" dt="2023-06-26T09:27:58.436" v="11"/>
        <pc:sldMkLst>
          <pc:docMk/>
          <pc:sldMk cId="3818444090" sldId="270"/>
        </pc:sldMkLst>
      </pc:sldChg>
      <pc:sldChg chg="del">
        <pc:chgData name="Sara Sakhi" userId="S::sara.sakhi@hva.nl::22e75b9f-59aa-4228-8924-c7597ac33faa" providerId="AD" clId="Web-{F6E7E0E9-22D9-9DAE-7D8E-2F3F0EE878DF}" dt="2023-06-26T09:17:40.045" v="5"/>
        <pc:sldMkLst>
          <pc:docMk/>
          <pc:sldMk cId="1024749068" sldId="272"/>
        </pc:sldMkLst>
      </pc:sldChg>
      <pc:sldChg chg="modSp new">
        <pc:chgData name="Sara Sakhi" userId="S::sara.sakhi@hva.nl::22e75b9f-59aa-4228-8924-c7597ac33faa" providerId="AD" clId="Web-{F6E7E0E9-22D9-9DAE-7D8E-2F3F0EE878DF}" dt="2023-06-26T09:48:34.203" v="79" actId="20577"/>
        <pc:sldMkLst>
          <pc:docMk/>
          <pc:sldMk cId="2941842280" sldId="273"/>
        </pc:sldMkLst>
        <pc:spChg chg="mod">
          <ac:chgData name="Sara Sakhi" userId="S::sara.sakhi@hva.nl::22e75b9f-59aa-4228-8924-c7597ac33faa" providerId="AD" clId="Web-{F6E7E0E9-22D9-9DAE-7D8E-2F3F0EE878DF}" dt="2023-06-26T09:48:34.203" v="79" actId="20577"/>
          <ac:spMkLst>
            <pc:docMk/>
            <pc:sldMk cId="2941842280" sldId="273"/>
            <ac:spMk id="2" creationId="{832DAFF3-FDCF-B15E-4E69-7EB29C5607EF}"/>
          </ac:spMkLst>
        </pc:spChg>
      </pc:sldChg>
    </pc:docChg>
  </pc:docChgLst>
  <pc:docChgLst>
    <pc:chgData name="Sara Sakhi" userId="S::sara.sakhi@hva.nl::22e75b9f-59aa-4228-8924-c7597ac33faa" providerId="AD" clId="Web-{7E5AB01A-F3F2-1FF0-F9E5-D11094704A05}"/>
    <pc:docChg chg="addSld delSld modSld">
      <pc:chgData name="Sara Sakhi" userId="S::sara.sakhi@hva.nl::22e75b9f-59aa-4228-8924-c7597ac33faa" providerId="AD" clId="Web-{7E5AB01A-F3F2-1FF0-F9E5-D11094704A05}" dt="2023-06-19T09:38:41.831" v="35"/>
      <pc:docMkLst>
        <pc:docMk/>
      </pc:docMkLst>
      <pc:sldChg chg="addSp delSp modSp mod setBg">
        <pc:chgData name="Sara Sakhi" userId="S::sara.sakhi@hva.nl::22e75b9f-59aa-4228-8924-c7597ac33faa" providerId="AD" clId="Web-{7E5AB01A-F3F2-1FF0-F9E5-D11094704A05}" dt="2023-06-19T09:36:02.826" v="19"/>
        <pc:sldMkLst>
          <pc:docMk/>
          <pc:sldMk cId="1566645135" sldId="256"/>
        </pc:sldMkLst>
        <pc:spChg chg="mod">
          <ac:chgData name="Sara Sakhi" userId="S::sara.sakhi@hva.nl::22e75b9f-59aa-4228-8924-c7597ac33faa" providerId="AD" clId="Web-{7E5AB01A-F3F2-1FF0-F9E5-D11094704A05}" dt="2023-06-19T09:36:02.826" v="19"/>
          <ac:spMkLst>
            <pc:docMk/>
            <pc:sldMk cId="1566645135" sldId="256"/>
            <ac:spMk id="2" creationId="{D97C8E11-5DD5-A934-8196-CEEADC64E454}"/>
          </ac:spMkLst>
        </pc:spChg>
        <pc:spChg chg="mod">
          <ac:chgData name="Sara Sakhi" userId="S::sara.sakhi@hva.nl::22e75b9f-59aa-4228-8924-c7597ac33faa" providerId="AD" clId="Web-{7E5AB01A-F3F2-1FF0-F9E5-D11094704A05}" dt="2023-06-19T09:36:02.826" v="19"/>
          <ac:spMkLst>
            <pc:docMk/>
            <pc:sldMk cId="1566645135" sldId="256"/>
            <ac:spMk id="3" creationId="{220654CE-546F-442E-1D98-574602F6FDC5}"/>
          </ac:spMkLst>
        </pc:spChg>
        <pc:spChg chg="add del">
          <ac:chgData name="Sara Sakhi" userId="S::sara.sakhi@hva.nl::22e75b9f-59aa-4228-8924-c7597ac33faa" providerId="AD" clId="Web-{7E5AB01A-F3F2-1FF0-F9E5-D11094704A05}" dt="2023-06-19T09:35:01.605" v="10"/>
          <ac:spMkLst>
            <pc:docMk/>
            <pc:sldMk cId="1566645135" sldId="256"/>
            <ac:spMk id="10" creationId="{932495F0-C5CB-4823-AE70-EED61EBAB1BD}"/>
          </ac:spMkLst>
        </pc:spChg>
        <pc:spChg chg="add del">
          <ac:chgData name="Sara Sakhi" userId="S::sara.sakhi@hva.nl::22e75b9f-59aa-4228-8924-c7597ac33faa" providerId="AD" clId="Web-{7E5AB01A-F3F2-1FF0-F9E5-D11094704A05}" dt="2023-06-19T09:35:01.605" v="10"/>
          <ac:spMkLst>
            <pc:docMk/>
            <pc:sldMk cId="1566645135" sldId="256"/>
            <ac:spMk id="12" creationId="{CB8B9C25-D80D-48EC-B83A-231219A80C3F}"/>
          </ac:spMkLst>
        </pc:spChg>
        <pc:spChg chg="add del">
          <ac:chgData name="Sara Sakhi" userId="S::sara.sakhi@hva.nl::22e75b9f-59aa-4228-8924-c7597ac33faa" providerId="AD" clId="Web-{7E5AB01A-F3F2-1FF0-F9E5-D11094704A05}" dt="2023-06-19T09:35:01.605" v="10"/>
          <ac:spMkLst>
            <pc:docMk/>
            <pc:sldMk cId="1566645135" sldId="256"/>
            <ac:spMk id="14" creationId="{601CC70B-8875-45A1-8AFD-7D546E3C0C16}"/>
          </ac:spMkLst>
        </pc:spChg>
        <pc:spChg chg="add del">
          <ac:chgData name="Sara Sakhi" userId="S::sara.sakhi@hva.nl::22e75b9f-59aa-4228-8924-c7597ac33faa" providerId="AD" clId="Web-{7E5AB01A-F3F2-1FF0-F9E5-D11094704A05}" dt="2023-06-19T09:36:02.826" v="19"/>
          <ac:spMkLst>
            <pc:docMk/>
            <pc:sldMk cId="1566645135" sldId="256"/>
            <ac:spMk id="16" creationId="{AE2F397B-4BB1-48C6-9EE0-C8B339968038}"/>
          </ac:spMkLst>
        </pc:spChg>
        <pc:spChg chg="add del">
          <ac:chgData name="Sara Sakhi" userId="S::sara.sakhi@hva.nl::22e75b9f-59aa-4228-8924-c7597ac33faa" providerId="AD" clId="Web-{7E5AB01A-F3F2-1FF0-F9E5-D11094704A05}" dt="2023-06-19T09:36:02.826" v="19"/>
          <ac:spMkLst>
            <pc:docMk/>
            <pc:sldMk cId="1566645135" sldId="256"/>
            <ac:spMk id="17" creationId="{E856C990-1500-4B50-B148-B7E1943FED81}"/>
          </ac:spMkLst>
        </pc:spChg>
        <pc:spChg chg="add del">
          <ac:chgData name="Sara Sakhi" userId="S::sara.sakhi@hva.nl::22e75b9f-59aa-4228-8924-c7597ac33faa" providerId="AD" clId="Web-{7E5AB01A-F3F2-1FF0-F9E5-D11094704A05}" dt="2023-06-19T09:36:02.826" v="19"/>
          <ac:spMkLst>
            <pc:docMk/>
            <pc:sldMk cId="1566645135" sldId="256"/>
            <ac:spMk id="19" creationId="{19C9EAEA-39D0-4B0E-A0EB-51E7B26740B1}"/>
          </ac:spMkLst>
        </pc:spChg>
        <pc:spChg chg="add del">
          <ac:chgData name="Sara Sakhi" userId="S::sara.sakhi@hva.nl::22e75b9f-59aa-4228-8924-c7597ac33faa" providerId="AD" clId="Web-{7E5AB01A-F3F2-1FF0-F9E5-D11094704A05}" dt="2023-06-19T09:36:02.826" v="19"/>
          <ac:spMkLst>
            <pc:docMk/>
            <pc:sldMk cId="1566645135" sldId="256"/>
            <ac:spMk id="21" creationId="{3873B707-463F-40B0-8227-E8CC6C67EB25}"/>
          </ac:spMkLst>
        </pc:spChg>
        <pc:grpChg chg="add del">
          <ac:chgData name="Sara Sakhi" userId="S::sara.sakhi@hva.nl::22e75b9f-59aa-4228-8924-c7597ac33faa" providerId="AD" clId="Web-{7E5AB01A-F3F2-1FF0-F9E5-D11094704A05}" dt="2023-06-19T09:36:02.826" v="19"/>
          <ac:grpSpMkLst>
            <pc:docMk/>
            <pc:sldMk cId="1566645135" sldId="256"/>
            <ac:grpSpMk id="18" creationId="{032D8612-31EB-44CF-A1D0-14FD4C705424}"/>
          </ac:grpSpMkLst>
        </pc:grpChg>
        <pc:picChg chg="add mod ord">
          <ac:chgData name="Sara Sakhi" userId="S::sara.sakhi@hva.nl::22e75b9f-59aa-4228-8924-c7597ac33faa" providerId="AD" clId="Web-{7E5AB01A-F3F2-1FF0-F9E5-D11094704A05}" dt="2023-06-19T09:36:02.826" v="19"/>
          <ac:picMkLst>
            <pc:docMk/>
            <pc:sldMk cId="1566645135" sldId="256"/>
            <ac:picMk id="4" creationId="{5B2EE44B-B9AA-E6F2-E276-E2F7886D1463}"/>
          </ac:picMkLst>
        </pc:picChg>
        <pc:picChg chg="add mod">
          <ac:chgData name="Sara Sakhi" userId="S::sara.sakhi@hva.nl::22e75b9f-59aa-4228-8924-c7597ac33faa" providerId="AD" clId="Web-{7E5AB01A-F3F2-1FF0-F9E5-D11094704A05}" dt="2023-06-19T09:36:02.826" v="19"/>
          <ac:picMkLst>
            <pc:docMk/>
            <pc:sldMk cId="1566645135" sldId="256"/>
            <ac:picMk id="5" creationId="{680B256D-7EB1-B359-4E73-95F148BD9014}"/>
          </ac:picMkLst>
        </pc:picChg>
      </pc:sldChg>
      <pc:sldChg chg="addSp delSp modSp del mod setBg modNotes">
        <pc:chgData name="Sara Sakhi" userId="S::sara.sakhi@hva.nl::22e75b9f-59aa-4228-8924-c7597ac33faa" providerId="AD" clId="Web-{7E5AB01A-F3F2-1FF0-F9E5-D11094704A05}" dt="2023-06-19T09:37:51.564" v="30"/>
        <pc:sldMkLst>
          <pc:docMk/>
          <pc:sldMk cId="1760230130" sldId="257"/>
        </pc:sldMkLst>
        <pc:spChg chg="mod">
          <ac:chgData name="Sara Sakhi" userId="S::sara.sakhi@hva.nl::22e75b9f-59aa-4228-8924-c7597ac33faa" providerId="AD" clId="Web-{7E5AB01A-F3F2-1FF0-F9E5-D11094704A05}" dt="2023-06-19T09:37:01.593" v="24"/>
          <ac:spMkLst>
            <pc:docMk/>
            <pc:sldMk cId="1760230130" sldId="257"/>
            <ac:spMk id="2" creationId="{1D313167-23ED-EC4B-14D8-906E8234E69E}"/>
          </ac:spMkLst>
        </pc:spChg>
        <pc:spChg chg="del mod">
          <ac:chgData name="Sara Sakhi" userId="S::sara.sakhi@hva.nl::22e75b9f-59aa-4228-8924-c7597ac33faa" providerId="AD" clId="Web-{7E5AB01A-F3F2-1FF0-F9E5-D11094704A05}" dt="2023-06-19T09:28:36.983" v="3"/>
          <ac:spMkLst>
            <pc:docMk/>
            <pc:sldMk cId="1760230130" sldId="257"/>
            <ac:spMk id="3" creationId="{A7BC88FB-6005-6171-594C-72416B2CA8CF}"/>
          </ac:spMkLst>
        </pc:spChg>
        <pc:spChg chg="add mod">
          <ac:chgData name="Sara Sakhi" userId="S::sara.sakhi@hva.nl::22e75b9f-59aa-4228-8924-c7597ac33faa" providerId="AD" clId="Web-{7E5AB01A-F3F2-1FF0-F9E5-D11094704A05}" dt="2023-06-19T09:37:01.593" v="24"/>
          <ac:spMkLst>
            <pc:docMk/>
            <pc:sldMk cId="1760230130" sldId="257"/>
            <ac:spMk id="8" creationId="{B3765B14-B95F-DE26-67D7-1D64AC7415DA}"/>
          </ac:spMkLst>
        </pc:spChg>
        <pc:spChg chg="add del">
          <ac:chgData name="Sara Sakhi" userId="S::sara.sakhi@hva.nl::22e75b9f-59aa-4228-8924-c7597ac33faa" providerId="AD" clId="Web-{7E5AB01A-F3F2-1FF0-F9E5-D11094704A05}" dt="2023-06-19T09:37:01.593" v="24"/>
          <ac:spMkLst>
            <pc:docMk/>
            <pc:sldMk cId="1760230130" sldId="257"/>
            <ac:spMk id="11" creationId="{84ECDE7A-6944-466D-8FFE-149A29BA6BAE}"/>
          </ac:spMkLst>
        </pc:spChg>
        <pc:spChg chg="add del">
          <ac:chgData name="Sara Sakhi" userId="S::sara.sakhi@hva.nl::22e75b9f-59aa-4228-8924-c7597ac33faa" providerId="AD" clId="Web-{7E5AB01A-F3F2-1FF0-F9E5-D11094704A05}" dt="2023-06-19T09:37:01.593" v="24"/>
          <ac:spMkLst>
            <pc:docMk/>
            <pc:sldMk cId="1760230130" sldId="257"/>
            <ac:spMk id="13" creationId="{B3420082-9415-44EC-802E-C77D71D59C57}"/>
          </ac:spMkLst>
        </pc:spChg>
        <pc:spChg chg="add del">
          <ac:chgData name="Sara Sakhi" userId="S::sara.sakhi@hva.nl::22e75b9f-59aa-4228-8924-c7597ac33faa" providerId="AD" clId="Web-{7E5AB01A-F3F2-1FF0-F9E5-D11094704A05}" dt="2023-06-19T09:37:01.593" v="24"/>
          <ac:spMkLst>
            <pc:docMk/>
            <pc:sldMk cId="1760230130" sldId="257"/>
            <ac:spMk id="15" creationId="{55A52C45-1FCB-4636-A80F-2849B8226C01}"/>
          </ac:spMkLst>
        </pc:spChg>
        <pc:spChg chg="add del">
          <ac:chgData name="Sara Sakhi" userId="S::sara.sakhi@hva.nl::22e75b9f-59aa-4228-8924-c7597ac33faa" providerId="AD" clId="Web-{7E5AB01A-F3F2-1FF0-F9E5-D11094704A05}" dt="2023-06-19T09:37:01.593" v="24"/>
          <ac:spMkLst>
            <pc:docMk/>
            <pc:sldMk cId="1760230130" sldId="257"/>
            <ac:spMk id="17" creationId="{768EB4DD-3704-43AD-92B3-C4E0C6EA92CB}"/>
          </ac:spMkLst>
        </pc:spChg>
        <pc:spChg chg="add del">
          <ac:chgData name="Sara Sakhi" userId="S::sara.sakhi@hva.nl::22e75b9f-59aa-4228-8924-c7597ac33faa" providerId="AD" clId="Web-{7E5AB01A-F3F2-1FF0-F9E5-D11094704A05}" dt="2023-06-19T09:36:27.014" v="21"/>
          <ac:spMkLst>
            <pc:docMk/>
            <pc:sldMk cId="1760230130" sldId="257"/>
            <ac:spMk id="22" creationId="{84ECDE7A-6944-466D-8FFE-149A29BA6BAE}"/>
          </ac:spMkLst>
        </pc:spChg>
        <pc:spChg chg="add del">
          <ac:chgData name="Sara Sakhi" userId="S::sara.sakhi@hva.nl::22e75b9f-59aa-4228-8924-c7597ac33faa" providerId="AD" clId="Web-{7E5AB01A-F3F2-1FF0-F9E5-D11094704A05}" dt="2023-06-19T09:36:27.014" v="21"/>
          <ac:spMkLst>
            <pc:docMk/>
            <pc:sldMk cId="1760230130" sldId="257"/>
            <ac:spMk id="24" creationId="{B3420082-9415-44EC-802E-C77D71D59C57}"/>
          </ac:spMkLst>
        </pc:spChg>
        <pc:spChg chg="add del">
          <ac:chgData name="Sara Sakhi" userId="S::sara.sakhi@hva.nl::22e75b9f-59aa-4228-8924-c7597ac33faa" providerId="AD" clId="Web-{7E5AB01A-F3F2-1FF0-F9E5-D11094704A05}" dt="2023-06-19T09:36:27.014" v="21"/>
          <ac:spMkLst>
            <pc:docMk/>
            <pc:sldMk cId="1760230130" sldId="257"/>
            <ac:spMk id="26" creationId="{55A52C45-1FCB-4636-A80F-2849B8226C01}"/>
          </ac:spMkLst>
        </pc:spChg>
        <pc:spChg chg="add del">
          <ac:chgData name="Sara Sakhi" userId="S::sara.sakhi@hva.nl::22e75b9f-59aa-4228-8924-c7597ac33faa" providerId="AD" clId="Web-{7E5AB01A-F3F2-1FF0-F9E5-D11094704A05}" dt="2023-06-19T09:36:27.014" v="21"/>
          <ac:spMkLst>
            <pc:docMk/>
            <pc:sldMk cId="1760230130" sldId="257"/>
            <ac:spMk id="28" creationId="{768EB4DD-3704-43AD-92B3-C4E0C6EA92CB}"/>
          </ac:spMkLst>
        </pc:spChg>
        <pc:spChg chg="add del">
          <ac:chgData name="Sara Sakhi" userId="S::sara.sakhi@hva.nl::22e75b9f-59aa-4228-8924-c7597ac33faa" providerId="AD" clId="Web-{7E5AB01A-F3F2-1FF0-F9E5-D11094704A05}" dt="2023-06-19T09:37:01.578" v="23"/>
          <ac:spMkLst>
            <pc:docMk/>
            <pc:sldMk cId="1760230130" sldId="257"/>
            <ac:spMk id="30" creationId="{E45CA849-654C-4173-AD99-B3A2528275F5}"/>
          </ac:spMkLst>
        </pc:spChg>
        <pc:spChg chg="add del">
          <ac:chgData name="Sara Sakhi" userId="S::sara.sakhi@hva.nl::22e75b9f-59aa-4228-8924-c7597ac33faa" providerId="AD" clId="Web-{7E5AB01A-F3F2-1FF0-F9E5-D11094704A05}" dt="2023-06-19T09:37:01.578" v="23"/>
          <ac:spMkLst>
            <pc:docMk/>
            <pc:sldMk cId="1760230130" sldId="257"/>
            <ac:spMk id="31" creationId="{3E23A947-2D45-4208-AE2B-64948C87A3EB}"/>
          </ac:spMkLst>
        </pc:spChg>
        <pc:spChg chg="add del">
          <ac:chgData name="Sara Sakhi" userId="S::sara.sakhi@hva.nl::22e75b9f-59aa-4228-8924-c7597ac33faa" providerId="AD" clId="Web-{7E5AB01A-F3F2-1FF0-F9E5-D11094704A05}" dt="2023-06-19T09:37:01.578" v="23"/>
          <ac:spMkLst>
            <pc:docMk/>
            <pc:sldMk cId="1760230130" sldId="257"/>
            <ac:spMk id="32" creationId="{E5BBB0F9-6A59-4D02-A9C7-A2D6516684CE}"/>
          </ac:spMkLst>
        </pc:spChg>
        <pc:spChg chg="add">
          <ac:chgData name="Sara Sakhi" userId="S::sara.sakhi@hva.nl::22e75b9f-59aa-4228-8924-c7597ac33faa" providerId="AD" clId="Web-{7E5AB01A-F3F2-1FF0-F9E5-D11094704A05}" dt="2023-06-19T09:37:01.593" v="24"/>
          <ac:spMkLst>
            <pc:docMk/>
            <pc:sldMk cId="1760230130" sldId="257"/>
            <ac:spMk id="34" creationId="{2550BE34-C2B8-49B8-8519-67A8CAD51AE9}"/>
          </ac:spMkLst>
        </pc:spChg>
        <pc:spChg chg="add">
          <ac:chgData name="Sara Sakhi" userId="S::sara.sakhi@hva.nl::22e75b9f-59aa-4228-8924-c7597ac33faa" providerId="AD" clId="Web-{7E5AB01A-F3F2-1FF0-F9E5-D11094704A05}" dt="2023-06-19T09:37:01.593" v="24"/>
          <ac:spMkLst>
            <pc:docMk/>
            <pc:sldMk cId="1760230130" sldId="257"/>
            <ac:spMk id="35" creationId="{A7457DD9-5A45-400A-AB4B-4B4EDECA25F1}"/>
          </ac:spMkLst>
        </pc:spChg>
        <pc:spChg chg="add">
          <ac:chgData name="Sara Sakhi" userId="S::sara.sakhi@hva.nl::22e75b9f-59aa-4228-8924-c7597ac33faa" providerId="AD" clId="Web-{7E5AB01A-F3F2-1FF0-F9E5-D11094704A05}" dt="2023-06-19T09:37:01.593" v="24"/>
          <ac:spMkLst>
            <pc:docMk/>
            <pc:sldMk cId="1760230130" sldId="257"/>
            <ac:spMk id="36" creationId="{441CF7D6-A660-431A-B0BB-140A0D5556B6}"/>
          </ac:spMkLst>
        </pc:spChg>
        <pc:spChg chg="add">
          <ac:chgData name="Sara Sakhi" userId="S::sara.sakhi@hva.nl::22e75b9f-59aa-4228-8924-c7597ac33faa" providerId="AD" clId="Web-{7E5AB01A-F3F2-1FF0-F9E5-D11094704A05}" dt="2023-06-19T09:37:01.593" v="24"/>
          <ac:spMkLst>
            <pc:docMk/>
            <pc:sldMk cId="1760230130" sldId="257"/>
            <ac:spMk id="37" creationId="{0570A85B-3810-4F95-97B0-CBF4CCDB381C}"/>
          </ac:spMkLst>
        </pc:spChg>
        <pc:picChg chg="add mod ord">
          <ac:chgData name="Sara Sakhi" userId="S::sara.sakhi@hva.nl::22e75b9f-59aa-4228-8924-c7597ac33faa" providerId="AD" clId="Web-{7E5AB01A-F3F2-1FF0-F9E5-D11094704A05}" dt="2023-06-19T09:37:01.593" v="24"/>
          <ac:picMkLst>
            <pc:docMk/>
            <pc:sldMk cId="1760230130" sldId="257"/>
            <ac:picMk id="4" creationId="{F68971EB-C53D-A695-0CA8-DD5E1A09B414}"/>
          </ac:picMkLst>
        </pc:picChg>
      </pc:sldChg>
      <pc:sldChg chg="addSp delSp modSp new mod setBg modNotes">
        <pc:chgData name="Sara Sakhi" userId="S::sara.sakhi@hva.nl::22e75b9f-59aa-4228-8924-c7597ac33faa" providerId="AD" clId="Web-{7E5AB01A-F3F2-1FF0-F9E5-D11094704A05}" dt="2023-06-19T09:38:41.831" v="35"/>
        <pc:sldMkLst>
          <pc:docMk/>
          <pc:sldMk cId="1481057101" sldId="264"/>
        </pc:sldMkLst>
        <pc:spChg chg="mod">
          <ac:chgData name="Sara Sakhi" userId="S::sara.sakhi@hva.nl::22e75b9f-59aa-4228-8924-c7597ac33faa" providerId="AD" clId="Web-{7E5AB01A-F3F2-1FF0-F9E5-D11094704A05}" dt="2023-06-19T09:38:21.846" v="33"/>
          <ac:spMkLst>
            <pc:docMk/>
            <pc:sldMk cId="1481057101" sldId="264"/>
            <ac:spMk id="2" creationId="{DFAEFCDB-00ED-704B-5851-0042C5E3351A}"/>
          </ac:spMkLst>
        </pc:spChg>
        <pc:spChg chg="del mod">
          <ac:chgData name="Sara Sakhi" userId="S::sara.sakhi@hva.nl::22e75b9f-59aa-4228-8924-c7597ac33faa" providerId="AD" clId="Web-{7E5AB01A-F3F2-1FF0-F9E5-D11094704A05}" dt="2023-06-19T09:38:13.205" v="32"/>
          <ac:spMkLst>
            <pc:docMk/>
            <pc:sldMk cId="1481057101" sldId="264"/>
            <ac:spMk id="3" creationId="{F8544298-E123-EA04-50A2-D27F3956D971}"/>
          </ac:spMkLst>
        </pc:spChg>
        <pc:spChg chg="add del">
          <ac:chgData name="Sara Sakhi" userId="S::sara.sakhi@hva.nl::22e75b9f-59aa-4228-8924-c7597ac33faa" providerId="AD" clId="Web-{7E5AB01A-F3F2-1FF0-F9E5-D11094704A05}" dt="2023-06-19T09:38:21.846" v="33"/>
          <ac:spMkLst>
            <pc:docMk/>
            <pc:sldMk cId="1481057101" sldId="264"/>
            <ac:spMk id="8" creationId="{DAF1966E-FD40-4A4A-B61B-C4DF7FA05F06}"/>
          </ac:spMkLst>
        </pc:spChg>
        <pc:spChg chg="add del">
          <ac:chgData name="Sara Sakhi" userId="S::sara.sakhi@hva.nl::22e75b9f-59aa-4228-8924-c7597ac33faa" providerId="AD" clId="Web-{7E5AB01A-F3F2-1FF0-F9E5-D11094704A05}" dt="2023-06-19T09:38:21.846" v="33"/>
          <ac:spMkLst>
            <pc:docMk/>
            <pc:sldMk cId="1481057101" sldId="264"/>
            <ac:spMk id="10" creationId="{047BFA19-D45E-416B-A404-7AF2F3F27017}"/>
          </ac:spMkLst>
        </pc:spChg>
        <pc:spChg chg="add del">
          <ac:chgData name="Sara Sakhi" userId="S::sara.sakhi@hva.nl::22e75b9f-59aa-4228-8924-c7597ac33faa" providerId="AD" clId="Web-{7E5AB01A-F3F2-1FF0-F9E5-D11094704A05}" dt="2023-06-19T09:38:21.846" v="33"/>
          <ac:spMkLst>
            <pc:docMk/>
            <pc:sldMk cId="1481057101" sldId="264"/>
            <ac:spMk id="12" creationId="{8E0105E7-23DB-4CF2-8258-FF47C7620F6E}"/>
          </ac:spMkLst>
        </pc:spChg>
        <pc:spChg chg="add del">
          <ac:chgData name="Sara Sakhi" userId="S::sara.sakhi@hva.nl::22e75b9f-59aa-4228-8924-c7597ac33faa" providerId="AD" clId="Web-{7E5AB01A-F3F2-1FF0-F9E5-D11094704A05}" dt="2023-06-19T09:38:21.846" v="33"/>
          <ac:spMkLst>
            <pc:docMk/>
            <pc:sldMk cId="1481057101" sldId="264"/>
            <ac:spMk id="14" creationId="{074B4F7D-14B2-478B-8BF5-01E4E0C5D263}"/>
          </ac:spMkLst>
        </pc:spChg>
        <pc:spChg chg="add del">
          <ac:chgData name="Sara Sakhi" userId="S::sara.sakhi@hva.nl::22e75b9f-59aa-4228-8924-c7597ac33faa" providerId="AD" clId="Web-{7E5AB01A-F3F2-1FF0-F9E5-D11094704A05}" dt="2023-06-19T09:38:41.831" v="35"/>
          <ac:spMkLst>
            <pc:docMk/>
            <pc:sldMk cId="1481057101" sldId="264"/>
            <ac:spMk id="18" creationId="{6B27CF8E-F0B7-B8A8-FE86-A1416CEDEDE7}"/>
          </ac:spMkLst>
        </pc:spChg>
        <pc:spChg chg="add">
          <ac:chgData name="Sara Sakhi" userId="S::sara.sakhi@hva.nl::22e75b9f-59aa-4228-8924-c7597ac33faa" providerId="AD" clId="Web-{7E5AB01A-F3F2-1FF0-F9E5-D11094704A05}" dt="2023-06-19T09:38:21.846" v="33"/>
          <ac:spMkLst>
            <pc:docMk/>
            <pc:sldMk cId="1481057101" sldId="264"/>
            <ac:spMk id="21" creationId="{92468898-5A6E-4D55-85EC-308E785EE06C}"/>
          </ac:spMkLst>
        </pc:spChg>
        <pc:spChg chg="add">
          <ac:chgData name="Sara Sakhi" userId="S::sara.sakhi@hva.nl::22e75b9f-59aa-4228-8924-c7597ac33faa" providerId="AD" clId="Web-{7E5AB01A-F3F2-1FF0-F9E5-D11094704A05}" dt="2023-06-19T09:38:21.846" v="33"/>
          <ac:spMkLst>
            <pc:docMk/>
            <pc:sldMk cId="1481057101" sldId="264"/>
            <ac:spMk id="23" creationId="{3E23A947-2D45-4208-AE2B-64948C87A3EB}"/>
          </ac:spMkLst>
        </pc:spChg>
        <pc:spChg chg="add">
          <ac:chgData name="Sara Sakhi" userId="S::sara.sakhi@hva.nl::22e75b9f-59aa-4228-8924-c7597ac33faa" providerId="AD" clId="Web-{7E5AB01A-F3F2-1FF0-F9E5-D11094704A05}" dt="2023-06-19T09:38:21.846" v="33"/>
          <ac:spMkLst>
            <pc:docMk/>
            <pc:sldMk cId="1481057101" sldId="264"/>
            <ac:spMk id="25" creationId="{E5BBB0F9-6A59-4D02-A9C7-A2D6516684CE}"/>
          </ac:spMkLst>
        </pc:spChg>
        <pc:graphicFrameChg chg="add del mod ord modGraphic">
          <ac:chgData name="Sara Sakhi" userId="S::sara.sakhi@hva.nl::22e75b9f-59aa-4228-8924-c7597ac33faa" providerId="AD" clId="Web-{7E5AB01A-F3F2-1FF0-F9E5-D11094704A05}" dt="2023-06-19T09:38:41.831" v="35"/>
          <ac:graphicFrameMkLst>
            <pc:docMk/>
            <pc:sldMk cId="1481057101" sldId="264"/>
            <ac:graphicFrameMk id="5" creationId="{E6058D25-CC43-CA60-FD0F-662DF563E1B1}"/>
          </ac:graphicFrameMkLst>
        </pc:graphicFrameChg>
        <pc:picChg chg="add mod ord">
          <ac:chgData name="Sara Sakhi" userId="S::sara.sakhi@hva.nl::22e75b9f-59aa-4228-8924-c7597ac33faa" providerId="AD" clId="Web-{7E5AB01A-F3F2-1FF0-F9E5-D11094704A05}" dt="2023-06-19T09:38:21.846" v="33"/>
          <ac:picMkLst>
            <pc:docMk/>
            <pc:sldMk cId="1481057101" sldId="264"/>
            <ac:picMk id="4" creationId="{5473992D-39BC-8AF9-05E2-404012D19418}"/>
          </ac:picMkLst>
        </pc:picChg>
      </pc:sldChg>
    </pc:docChg>
  </pc:docChgLst>
  <pc:docChgLst>
    <pc:chgData name="Sara Sakhi" userId="S::sara.sakhi@hva.nl::22e75b9f-59aa-4228-8924-c7597ac33faa" providerId="AD" clId="Web-{D249C649-5421-B1D1-07CE-31391993F9A8}"/>
    <pc:docChg chg="addSld modSld">
      <pc:chgData name="Sara Sakhi" userId="S::sara.sakhi@hva.nl::22e75b9f-59aa-4228-8924-c7597ac33faa" providerId="AD" clId="Web-{D249C649-5421-B1D1-07CE-31391993F9A8}" dt="2023-06-19T11:42:26.336" v="261" actId="1076"/>
      <pc:docMkLst>
        <pc:docMk/>
      </pc:docMkLst>
      <pc:sldChg chg="modNotes">
        <pc:chgData name="Sara Sakhi" userId="S::sara.sakhi@hva.nl::22e75b9f-59aa-4228-8924-c7597ac33faa" providerId="AD" clId="Web-{D249C649-5421-B1D1-07CE-31391993F9A8}" dt="2023-06-19T10:34:10.403" v="116"/>
        <pc:sldMkLst>
          <pc:docMk/>
          <pc:sldMk cId="448167276" sldId="263"/>
        </pc:sldMkLst>
      </pc:sldChg>
      <pc:sldChg chg="addSp delSp modSp modNotes">
        <pc:chgData name="Sara Sakhi" userId="S::sara.sakhi@hva.nl::22e75b9f-59aa-4228-8924-c7597ac33faa" providerId="AD" clId="Web-{D249C649-5421-B1D1-07CE-31391993F9A8}" dt="2023-06-19T11:27:58.207" v="172"/>
        <pc:sldMkLst>
          <pc:docMk/>
          <pc:sldMk cId="1481057101" sldId="264"/>
        </pc:sldMkLst>
        <pc:spChg chg="mod">
          <ac:chgData name="Sara Sakhi" userId="S::sara.sakhi@hva.nl::22e75b9f-59aa-4228-8924-c7597ac33faa" providerId="AD" clId="Web-{D249C649-5421-B1D1-07CE-31391993F9A8}" dt="2023-06-19T11:27:58.207" v="172"/>
          <ac:spMkLst>
            <pc:docMk/>
            <pc:sldMk cId="1481057101" sldId="264"/>
            <ac:spMk id="2" creationId="{DFAEFCDB-00ED-704B-5851-0042C5E3351A}"/>
          </ac:spMkLst>
        </pc:spChg>
        <pc:spChg chg="del">
          <ac:chgData name="Sara Sakhi" userId="S::sara.sakhi@hva.nl::22e75b9f-59aa-4228-8924-c7597ac33faa" providerId="AD" clId="Web-{D249C649-5421-B1D1-07CE-31391993F9A8}" dt="2023-06-19T11:26:35.951" v="169"/>
          <ac:spMkLst>
            <pc:docMk/>
            <pc:sldMk cId="1481057101" sldId="264"/>
            <ac:spMk id="18" creationId="{6B27CF8E-F0B7-B8A8-FE86-A1416CEDEDE7}"/>
          </ac:spMkLst>
        </pc:spChg>
        <pc:spChg chg="del">
          <ac:chgData name="Sara Sakhi" userId="S::sara.sakhi@hva.nl::22e75b9f-59aa-4228-8924-c7597ac33faa" providerId="AD" clId="Web-{D249C649-5421-B1D1-07CE-31391993F9A8}" dt="2023-06-19T11:27:58.207" v="172"/>
          <ac:spMkLst>
            <pc:docMk/>
            <pc:sldMk cId="1481057101" sldId="264"/>
            <ac:spMk id="21" creationId="{92468898-5A6E-4D55-85EC-308E785EE06C}"/>
          </ac:spMkLst>
        </pc:spChg>
        <pc:spChg chg="del">
          <ac:chgData name="Sara Sakhi" userId="S::sara.sakhi@hva.nl::22e75b9f-59aa-4228-8924-c7597ac33faa" providerId="AD" clId="Web-{D249C649-5421-B1D1-07CE-31391993F9A8}" dt="2023-06-19T11:27:58.207" v="172"/>
          <ac:spMkLst>
            <pc:docMk/>
            <pc:sldMk cId="1481057101" sldId="264"/>
            <ac:spMk id="23" creationId="{3E23A947-2D45-4208-AE2B-64948C87A3EB}"/>
          </ac:spMkLst>
        </pc:spChg>
        <pc:spChg chg="del">
          <ac:chgData name="Sara Sakhi" userId="S::sara.sakhi@hva.nl::22e75b9f-59aa-4228-8924-c7597ac33faa" providerId="AD" clId="Web-{D249C649-5421-B1D1-07CE-31391993F9A8}" dt="2023-06-19T11:27:58.207" v="172"/>
          <ac:spMkLst>
            <pc:docMk/>
            <pc:sldMk cId="1481057101" sldId="264"/>
            <ac:spMk id="25" creationId="{E5BBB0F9-6A59-4D02-A9C7-A2D6516684CE}"/>
          </ac:spMkLst>
        </pc:spChg>
        <pc:spChg chg="add">
          <ac:chgData name="Sara Sakhi" userId="S::sara.sakhi@hva.nl::22e75b9f-59aa-4228-8924-c7597ac33faa" providerId="AD" clId="Web-{D249C649-5421-B1D1-07CE-31391993F9A8}" dt="2023-06-19T11:27:58.207" v="172"/>
          <ac:spMkLst>
            <pc:docMk/>
            <pc:sldMk cId="1481057101" sldId="264"/>
            <ac:spMk id="27" creationId="{88263A24-0C1F-4677-B43C-4AE14E276B27}"/>
          </ac:spMkLst>
        </pc:spChg>
        <pc:spChg chg="add">
          <ac:chgData name="Sara Sakhi" userId="S::sara.sakhi@hva.nl::22e75b9f-59aa-4228-8924-c7597ac33faa" providerId="AD" clId="Web-{D249C649-5421-B1D1-07CE-31391993F9A8}" dt="2023-06-19T11:27:58.207" v="172"/>
          <ac:spMkLst>
            <pc:docMk/>
            <pc:sldMk cId="1481057101" sldId="264"/>
            <ac:spMk id="28" creationId="{0ADDB668-2CA4-4D2B-9C34-3487CA330BA8}"/>
          </ac:spMkLst>
        </pc:spChg>
        <pc:spChg chg="add">
          <ac:chgData name="Sara Sakhi" userId="S::sara.sakhi@hva.nl::22e75b9f-59aa-4228-8924-c7597ac33faa" providerId="AD" clId="Web-{D249C649-5421-B1D1-07CE-31391993F9A8}" dt="2023-06-19T11:27:58.207" v="172"/>
          <ac:spMkLst>
            <pc:docMk/>
            <pc:sldMk cId="1481057101" sldId="264"/>
            <ac:spMk id="29" creationId="{2568BC19-F052-4108-93E1-6A3D1DEC072F}"/>
          </ac:spMkLst>
        </pc:spChg>
        <pc:spChg chg="add">
          <ac:chgData name="Sara Sakhi" userId="S::sara.sakhi@hva.nl::22e75b9f-59aa-4228-8924-c7597ac33faa" providerId="AD" clId="Web-{D249C649-5421-B1D1-07CE-31391993F9A8}" dt="2023-06-19T11:27:58.207" v="172"/>
          <ac:spMkLst>
            <pc:docMk/>
            <pc:sldMk cId="1481057101" sldId="264"/>
            <ac:spMk id="31" creationId="{D5FD337D-4D6B-4C8B-B6F5-121097E09881}"/>
          </ac:spMkLst>
        </pc:spChg>
        <pc:picChg chg="add mod ord">
          <ac:chgData name="Sara Sakhi" userId="S::sara.sakhi@hva.nl::22e75b9f-59aa-4228-8924-c7597ac33faa" providerId="AD" clId="Web-{D249C649-5421-B1D1-07CE-31391993F9A8}" dt="2023-06-19T11:27:58.207" v="172"/>
          <ac:picMkLst>
            <pc:docMk/>
            <pc:sldMk cId="1481057101" sldId="264"/>
            <ac:picMk id="3" creationId="{9C304CD4-7D63-190A-2E9A-D054127D9DE6}"/>
          </ac:picMkLst>
        </pc:picChg>
        <pc:picChg chg="del">
          <ac:chgData name="Sara Sakhi" userId="S::sara.sakhi@hva.nl::22e75b9f-59aa-4228-8924-c7597ac33faa" providerId="AD" clId="Web-{D249C649-5421-B1D1-07CE-31391993F9A8}" dt="2023-06-19T11:26:34.560" v="168"/>
          <ac:picMkLst>
            <pc:docMk/>
            <pc:sldMk cId="1481057101" sldId="264"/>
            <ac:picMk id="4" creationId="{5473992D-39BC-8AF9-05E2-404012D19418}"/>
          </ac:picMkLst>
        </pc:picChg>
        <pc:picChg chg="add mod">
          <ac:chgData name="Sara Sakhi" userId="S::sara.sakhi@hva.nl::22e75b9f-59aa-4228-8924-c7597ac33faa" providerId="AD" clId="Web-{D249C649-5421-B1D1-07CE-31391993F9A8}" dt="2023-06-19T11:27:58.207" v="172"/>
          <ac:picMkLst>
            <pc:docMk/>
            <pc:sldMk cId="1481057101" sldId="264"/>
            <ac:picMk id="5" creationId="{D32BD24A-D687-C6F4-D704-B7F4D1AAA1BA}"/>
          </ac:picMkLst>
        </pc:picChg>
      </pc:sldChg>
      <pc:sldChg chg="addSp delSp modSp new mod setBg">
        <pc:chgData name="Sara Sakhi" userId="S::sara.sakhi@hva.nl::22e75b9f-59aa-4228-8924-c7597ac33faa" providerId="AD" clId="Web-{D249C649-5421-B1D1-07CE-31391993F9A8}" dt="2023-06-19T10:31:30.412" v="43"/>
        <pc:sldMkLst>
          <pc:docMk/>
          <pc:sldMk cId="3930149752" sldId="265"/>
        </pc:sldMkLst>
        <pc:spChg chg="mod">
          <ac:chgData name="Sara Sakhi" userId="S::sara.sakhi@hva.nl::22e75b9f-59aa-4228-8924-c7597ac33faa" providerId="AD" clId="Web-{D249C649-5421-B1D1-07CE-31391993F9A8}" dt="2023-06-19T10:31:30.412" v="43"/>
          <ac:spMkLst>
            <pc:docMk/>
            <pc:sldMk cId="3930149752" sldId="265"/>
            <ac:spMk id="2" creationId="{CEB00577-F793-1899-89A7-60EB6239BB81}"/>
          </ac:spMkLst>
        </pc:spChg>
        <pc:spChg chg="del">
          <ac:chgData name="Sara Sakhi" userId="S::sara.sakhi@hva.nl::22e75b9f-59aa-4228-8924-c7597ac33faa" providerId="AD" clId="Web-{D249C649-5421-B1D1-07CE-31391993F9A8}" dt="2023-06-19T10:31:24.631" v="42"/>
          <ac:spMkLst>
            <pc:docMk/>
            <pc:sldMk cId="3930149752" sldId="265"/>
            <ac:spMk id="3" creationId="{0FA8DF54-D35A-946E-B5B0-E367359370E9}"/>
          </ac:spMkLst>
        </pc:spChg>
        <pc:spChg chg="add">
          <ac:chgData name="Sara Sakhi" userId="S::sara.sakhi@hva.nl::22e75b9f-59aa-4228-8924-c7597ac33faa" providerId="AD" clId="Web-{D249C649-5421-B1D1-07CE-31391993F9A8}" dt="2023-06-19T10:31:30.412" v="43"/>
          <ac:spMkLst>
            <pc:docMk/>
            <pc:sldMk cId="3930149752" sldId="265"/>
            <ac:spMk id="8" creationId="{49B0E696-FF10-E68C-EF44-E1431266EFC7}"/>
          </ac:spMkLst>
        </pc:spChg>
        <pc:spChg chg="add">
          <ac:chgData name="Sara Sakhi" userId="S::sara.sakhi@hva.nl::22e75b9f-59aa-4228-8924-c7597ac33faa" providerId="AD" clId="Web-{D249C649-5421-B1D1-07CE-31391993F9A8}" dt="2023-06-19T10:31:30.412" v="43"/>
          <ac:spMkLst>
            <pc:docMk/>
            <pc:sldMk cId="3930149752" sldId="265"/>
            <ac:spMk id="11" creationId="{92468898-5A6E-4D55-85EC-308E785EE06C}"/>
          </ac:spMkLst>
        </pc:spChg>
        <pc:spChg chg="add">
          <ac:chgData name="Sara Sakhi" userId="S::sara.sakhi@hva.nl::22e75b9f-59aa-4228-8924-c7597ac33faa" providerId="AD" clId="Web-{D249C649-5421-B1D1-07CE-31391993F9A8}" dt="2023-06-19T10:31:30.412" v="43"/>
          <ac:spMkLst>
            <pc:docMk/>
            <pc:sldMk cId="3930149752" sldId="265"/>
            <ac:spMk id="13" creationId="{3E23A947-2D45-4208-AE2B-64948C87A3EB}"/>
          </ac:spMkLst>
        </pc:spChg>
        <pc:spChg chg="add">
          <ac:chgData name="Sara Sakhi" userId="S::sara.sakhi@hva.nl::22e75b9f-59aa-4228-8924-c7597ac33faa" providerId="AD" clId="Web-{D249C649-5421-B1D1-07CE-31391993F9A8}" dt="2023-06-19T10:31:30.412" v="43"/>
          <ac:spMkLst>
            <pc:docMk/>
            <pc:sldMk cId="3930149752" sldId="265"/>
            <ac:spMk id="15" creationId="{E5BBB0F9-6A59-4D02-A9C7-A2D6516684CE}"/>
          </ac:spMkLst>
        </pc:spChg>
        <pc:picChg chg="add mod ord">
          <ac:chgData name="Sara Sakhi" userId="S::sara.sakhi@hva.nl::22e75b9f-59aa-4228-8924-c7597ac33faa" providerId="AD" clId="Web-{D249C649-5421-B1D1-07CE-31391993F9A8}" dt="2023-06-19T10:31:30.412" v="43"/>
          <ac:picMkLst>
            <pc:docMk/>
            <pc:sldMk cId="3930149752" sldId="265"/>
            <ac:picMk id="4" creationId="{EF034FCD-73F8-6970-46CB-8E68A187CF3D}"/>
          </ac:picMkLst>
        </pc:picChg>
      </pc:sldChg>
      <pc:sldChg chg="new">
        <pc:chgData name="Sara Sakhi" userId="S::sara.sakhi@hva.nl::22e75b9f-59aa-4228-8924-c7597ac33faa" providerId="AD" clId="Web-{D249C649-5421-B1D1-07CE-31391993F9A8}" dt="2023-06-19T10:31:37.960" v="44"/>
        <pc:sldMkLst>
          <pc:docMk/>
          <pc:sldMk cId="1351394002" sldId="266"/>
        </pc:sldMkLst>
      </pc:sldChg>
      <pc:sldChg chg="addSp delSp modSp new mod setBg">
        <pc:chgData name="Sara Sakhi" userId="S::sara.sakhi@hva.nl::22e75b9f-59aa-4228-8924-c7597ac33faa" providerId="AD" clId="Web-{D249C649-5421-B1D1-07CE-31391993F9A8}" dt="2023-06-19T11:24:25.957" v="167"/>
        <pc:sldMkLst>
          <pc:docMk/>
          <pc:sldMk cId="1003038933" sldId="267"/>
        </pc:sldMkLst>
        <pc:spChg chg="mod">
          <ac:chgData name="Sara Sakhi" userId="S::sara.sakhi@hva.nl::22e75b9f-59aa-4228-8924-c7597ac33faa" providerId="AD" clId="Web-{D249C649-5421-B1D1-07CE-31391993F9A8}" dt="2023-06-19T11:24:25.957" v="167"/>
          <ac:spMkLst>
            <pc:docMk/>
            <pc:sldMk cId="1003038933" sldId="267"/>
            <ac:spMk id="2" creationId="{32483573-E04D-C059-A3A2-D1508141BB48}"/>
          </ac:spMkLst>
        </pc:spChg>
        <pc:spChg chg="del">
          <ac:chgData name="Sara Sakhi" userId="S::sara.sakhi@hva.nl::22e75b9f-59aa-4228-8924-c7597ac33faa" providerId="AD" clId="Web-{D249C649-5421-B1D1-07CE-31391993F9A8}" dt="2023-06-19T11:12:57.811" v="123"/>
          <ac:spMkLst>
            <pc:docMk/>
            <pc:sldMk cId="1003038933" sldId="267"/>
            <ac:spMk id="3" creationId="{5A1C5A7E-9FF4-A6CC-8AAF-353A98914730}"/>
          </ac:spMkLst>
        </pc:spChg>
        <pc:spChg chg="add">
          <ac:chgData name="Sara Sakhi" userId="S::sara.sakhi@hva.nl::22e75b9f-59aa-4228-8924-c7597ac33faa" providerId="AD" clId="Web-{D249C649-5421-B1D1-07CE-31391993F9A8}" dt="2023-06-19T11:24:25.957" v="167"/>
          <ac:spMkLst>
            <pc:docMk/>
            <pc:sldMk cId="1003038933" sldId="267"/>
            <ac:spMk id="10" creationId="{88263A24-0C1F-4677-B43C-4AE14E276B27}"/>
          </ac:spMkLst>
        </pc:spChg>
        <pc:spChg chg="add">
          <ac:chgData name="Sara Sakhi" userId="S::sara.sakhi@hva.nl::22e75b9f-59aa-4228-8924-c7597ac33faa" providerId="AD" clId="Web-{D249C649-5421-B1D1-07CE-31391993F9A8}" dt="2023-06-19T11:24:25.957" v="167"/>
          <ac:spMkLst>
            <pc:docMk/>
            <pc:sldMk cId="1003038933" sldId="267"/>
            <ac:spMk id="12" creationId="{0ADDB668-2CA4-4D2B-9C34-3487CA330BA8}"/>
          </ac:spMkLst>
        </pc:spChg>
        <pc:spChg chg="add">
          <ac:chgData name="Sara Sakhi" userId="S::sara.sakhi@hva.nl::22e75b9f-59aa-4228-8924-c7597ac33faa" providerId="AD" clId="Web-{D249C649-5421-B1D1-07CE-31391993F9A8}" dt="2023-06-19T11:24:25.957" v="167"/>
          <ac:spMkLst>
            <pc:docMk/>
            <pc:sldMk cId="1003038933" sldId="267"/>
            <ac:spMk id="14" creationId="{2568BC19-F052-4108-93E1-6A3D1DEC072F}"/>
          </ac:spMkLst>
        </pc:spChg>
        <pc:spChg chg="add">
          <ac:chgData name="Sara Sakhi" userId="S::sara.sakhi@hva.nl::22e75b9f-59aa-4228-8924-c7597ac33faa" providerId="AD" clId="Web-{D249C649-5421-B1D1-07CE-31391993F9A8}" dt="2023-06-19T11:24:25.957" v="167"/>
          <ac:spMkLst>
            <pc:docMk/>
            <pc:sldMk cId="1003038933" sldId="267"/>
            <ac:spMk id="16" creationId="{D5FD337D-4D6B-4C8B-B6F5-121097E09881}"/>
          </ac:spMkLst>
        </pc:spChg>
        <pc:picChg chg="add mod ord">
          <ac:chgData name="Sara Sakhi" userId="S::sara.sakhi@hva.nl::22e75b9f-59aa-4228-8924-c7597ac33faa" providerId="AD" clId="Web-{D249C649-5421-B1D1-07CE-31391993F9A8}" dt="2023-06-19T11:24:25.957" v="167"/>
          <ac:picMkLst>
            <pc:docMk/>
            <pc:sldMk cId="1003038933" sldId="267"/>
            <ac:picMk id="4" creationId="{9F4EB3C2-DCE8-9A00-D8EC-E4B376209A41}"/>
          </ac:picMkLst>
        </pc:picChg>
        <pc:picChg chg="add mod">
          <ac:chgData name="Sara Sakhi" userId="S::sara.sakhi@hva.nl::22e75b9f-59aa-4228-8924-c7597ac33faa" providerId="AD" clId="Web-{D249C649-5421-B1D1-07CE-31391993F9A8}" dt="2023-06-19T11:24:25.957" v="167"/>
          <ac:picMkLst>
            <pc:docMk/>
            <pc:sldMk cId="1003038933" sldId="267"/>
            <ac:picMk id="5" creationId="{993693BC-7757-E126-7066-A1C2C6169844}"/>
          </ac:picMkLst>
        </pc:picChg>
      </pc:sldChg>
      <pc:sldChg chg="addSp delSp modSp new">
        <pc:chgData name="Sara Sakhi" userId="S::sara.sakhi@hva.nl::22e75b9f-59aa-4228-8924-c7597ac33faa" providerId="AD" clId="Web-{D249C649-5421-B1D1-07CE-31391993F9A8}" dt="2023-06-19T11:42:26.336" v="261" actId="1076"/>
        <pc:sldMkLst>
          <pc:docMk/>
          <pc:sldMk cId="408441786" sldId="268"/>
        </pc:sldMkLst>
        <pc:spChg chg="mod">
          <ac:chgData name="Sara Sakhi" userId="S::sara.sakhi@hva.nl::22e75b9f-59aa-4228-8924-c7597ac33faa" providerId="AD" clId="Web-{D249C649-5421-B1D1-07CE-31391993F9A8}" dt="2023-06-19T11:42:26.336" v="261" actId="1076"/>
          <ac:spMkLst>
            <pc:docMk/>
            <pc:sldMk cId="408441786" sldId="268"/>
            <ac:spMk id="2" creationId="{1CA76A60-23E5-95CC-5111-818140455DBB}"/>
          </ac:spMkLst>
        </pc:spChg>
        <pc:spChg chg="del">
          <ac:chgData name="Sara Sakhi" userId="S::sara.sakhi@hva.nl::22e75b9f-59aa-4228-8924-c7597ac33faa" providerId="AD" clId="Web-{D249C649-5421-B1D1-07CE-31391993F9A8}" dt="2023-06-19T11:12:47.888" v="122"/>
          <ac:spMkLst>
            <pc:docMk/>
            <pc:sldMk cId="408441786" sldId="268"/>
            <ac:spMk id="3" creationId="{09E4A628-686F-226E-1389-7D982F6B3F7D}"/>
          </ac:spMkLst>
        </pc:spChg>
        <pc:spChg chg="add del mod">
          <ac:chgData name="Sara Sakhi" userId="S::sara.sakhi@hva.nl::22e75b9f-59aa-4228-8924-c7597ac33faa" providerId="AD" clId="Web-{D249C649-5421-B1D1-07CE-31391993F9A8}" dt="2023-06-19T11:13:17.531" v="125"/>
          <ac:spMkLst>
            <pc:docMk/>
            <pc:sldMk cId="408441786" sldId="268"/>
            <ac:spMk id="6" creationId="{73D57C3A-4B31-7020-AE5B-4E5257A7EF3F}"/>
          </ac:spMkLst>
        </pc:spChg>
        <pc:picChg chg="add del mod ord">
          <ac:chgData name="Sara Sakhi" userId="S::sara.sakhi@hva.nl::22e75b9f-59aa-4228-8924-c7597ac33faa" providerId="AD" clId="Web-{D249C649-5421-B1D1-07CE-31391993F9A8}" dt="2023-06-19T11:13:04.624" v="124"/>
          <ac:picMkLst>
            <pc:docMk/>
            <pc:sldMk cId="408441786" sldId="268"/>
            <ac:picMk id="4" creationId="{9C5F7EB9-C590-0223-5212-5BCB30634F53}"/>
          </ac:picMkLst>
        </pc:picChg>
        <pc:picChg chg="add mod ord">
          <ac:chgData name="Sara Sakhi" userId="S::sara.sakhi@hva.nl::22e75b9f-59aa-4228-8924-c7597ac33faa" providerId="AD" clId="Web-{D249C649-5421-B1D1-07CE-31391993F9A8}" dt="2023-06-19T11:42:16.647" v="260" actId="1076"/>
          <ac:picMkLst>
            <pc:docMk/>
            <pc:sldMk cId="408441786" sldId="268"/>
            <ac:picMk id="7" creationId="{24BFB047-6BD7-BF86-EEF3-0A485F7AB013}"/>
          </ac:picMkLst>
        </pc:picChg>
      </pc:sldChg>
      <pc:sldChg chg="modSp new">
        <pc:chgData name="Sara Sakhi" userId="S::sara.sakhi@hva.nl::22e75b9f-59aa-4228-8924-c7597ac33faa" providerId="AD" clId="Web-{D249C649-5421-B1D1-07CE-31391993F9A8}" dt="2023-06-19T11:33:41.093" v="187" actId="20577"/>
        <pc:sldMkLst>
          <pc:docMk/>
          <pc:sldMk cId="275136627" sldId="269"/>
        </pc:sldMkLst>
        <pc:spChg chg="mod">
          <ac:chgData name="Sara Sakhi" userId="S::sara.sakhi@hva.nl::22e75b9f-59aa-4228-8924-c7597ac33faa" providerId="AD" clId="Web-{D249C649-5421-B1D1-07CE-31391993F9A8}" dt="2023-06-19T11:33:41.093" v="187" actId="20577"/>
          <ac:spMkLst>
            <pc:docMk/>
            <pc:sldMk cId="275136627" sldId="269"/>
            <ac:spMk id="2" creationId="{DC4B623A-8CBF-D795-EC11-976AE075DE31}"/>
          </ac:spMkLst>
        </pc:spChg>
      </pc:sldChg>
    </pc:docChg>
  </pc:docChgLst>
  <pc:docChgLst>
    <pc:chgData name="Nora Ruijpers" userId="S::nora.ruijpers@hva.nl::51bdfee1-fd0d-48a2-9221-d7e6d0c7849e" providerId="AD" clId="Web-{4D1A9B69-5639-853F-438E-23D295A9E375}"/>
    <pc:docChg chg="addSld delSld modSld">
      <pc:chgData name="Nora Ruijpers" userId="S::nora.ruijpers@hva.nl::51bdfee1-fd0d-48a2-9221-d7e6d0c7849e" providerId="AD" clId="Web-{4D1A9B69-5639-853F-438E-23D295A9E375}" dt="2023-06-26T11:40:33.175" v="544" actId="20577"/>
      <pc:docMkLst>
        <pc:docMk/>
      </pc:docMkLst>
      <pc:sldChg chg="modSp">
        <pc:chgData name="Nora Ruijpers" userId="S::nora.ruijpers@hva.nl::51bdfee1-fd0d-48a2-9221-d7e6d0c7849e" providerId="AD" clId="Web-{4D1A9B69-5639-853F-438E-23D295A9E375}" dt="2023-06-26T11:40:33.175" v="544" actId="20577"/>
        <pc:sldMkLst>
          <pc:docMk/>
          <pc:sldMk cId="1566645135" sldId="256"/>
        </pc:sldMkLst>
        <pc:spChg chg="mod">
          <ac:chgData name="Nora Ruijpers" userId="S::nora.ruijpers@hva.nl::51bdfee1-fd0d-48a2-9221-d7e6d0c7849e" providerId="AD" clId="Web-{4D1A9B69-5639-853F-438E-23D295A9E375}" dt="2023-06-26T09:31:19.268" v="9" actId="20577"/>
          <ac:spMkLst>
            <pc:docMk/>
            <pc:sldMk cId="1566645135" sldId="256"/>
            <ac:spMk id="2" creationId="{D97C8E11-5DD5-A934-8196-CEEADC64E454}"/>
          </ac:spMkLst>
        </pc:spChg>
        <pc:spChg chg="mod">
          <ac:chgData name="Nora Ruijpers" userId="S::nora.ruijpers@hva.nl::51bdfee1-fd0d-48a2-9221-d7e6d0c7849e" providerId="AD" clId="Web-{4D1A9B69-5639-853F-438E-23D295A9E375}" dt="2023-06-26T11:40:33.175" v="544" actId="20577"/>
          <ac:spMkLst>
            <pc:docMk/>
            <pc:sldMk cId="1566645135" sldId="256"/>
            <ac:spMk id="10" creationId="{D487A1AF-1FE1-AA23-DD10-8B1D25D9D31A}"/>
          </ac:spMkLst>
        </pc:spChg>
      </pc:sldChg>
      <pc:sldChg chg="addSp delSp modSp mod setBg">
        <pc:chgData name="Nora Ruijpers" userId="S::nora.ruijpers@hva.nl::51bdfee1-fd0d-48a2-9221-d7e6d0c7849e" providerId="AD" clId="Web-{4D1A9B69-5639-853F-438E-23D295A9E375}" dt="2023-06-26T09:38:58.890" v="177"/>
        <pc:sldMkLst>
          <pc:docMk/>
          <pc:sldMk cId="3614022356" sldId="261"/>
        </pc:sldMkLst>
        <pc:spChg chg="mod">
          <ac:chgData name="Nora Ruijpers" userId="S::nora.ruijpers@hva.nl::51bdfee1-fd0d-48a2-9221-d7e6d0c7849e" providerId="AD" clId="Web-{4D1A9B69-5639-853F-438E-23D295A9E375}" dt="2023-06-26T09:38:58.858" v="176"/>
          <ac:spMkLst>
            <pc:docMk/>
            <pc:sldMk cId="3614022356" sldId="261"/>
            <ac:spMk id="2" creationId="{7A9F189A-9C1B-6DA7-21A0-DB34D0AFFD0C}"/>
          </ac:spMkLst>
        </pc:spChg>
        <pc:spChg chg="del mod">
          <ac:chgData name="Nora Ruijpers" userId="S::nora.ruijpers@hva.nl::51bdfee1-fd0d-48a2-9221-d7e6d0c7849e" providerId="AD" clId="Web-{4D1A9B69-5639-853F-438E-23D295A9E375}" dt="2023-06-26T09:38:58.890" v="177"/>
          <ac:spMkLst>
            <pc:docMk/>
            <pc:sldMk cId="3614022356" sldId="261"/>
            <ac:spMk id="3" creationId="{6E84F2E3-F83B-C0F4-161E-D8A66C51E2FF}"/>
          </ac:spMkLst>
        </pc:spChg>
        <pc:spChg chg="add del">
          <ac:chgData name="Nora Ruijpers" userId="S::nora.ruijpers@hva.nl::51bdfee1-fd0d-48a2-9221-d7e6d0c7849e" providerId="AD" clId="Web-{4D1A9B69-5639-853F-438E-23D295A9E375}" dt="2023-06-26T09:38:40.795" v="174"/>
          <ac:spMkLst>
            <pc:docMk/>
            <pc:sldMk cId="3614022356" sldId="261"/>
            <ac:spMk id="9" creationId="{F13C74B1-5B17-4795-BED0-7140497B445A}"/>
          </ac:spMkLst>
        </pc:spChg>
        <pc:spChg chg="add del">
          <ac:chgData name="Nora Ruijpers" userId="S::nora.ruijpers@hva.nl::51bdfee1-fd0d-48a2-9221-d7e6d0c7849e" providerId="AD" clId="Web-{4D1A9B69-5639-853F-438E-23D295A9E375}" dt="2023-06-26T09:38:40.795" v="174"/>
          <ac:spMkLst>
            <pc:docMk/>
            <pc:sldMk cId="3614022356" sldId="261"/>
            <ac:spMk id="11" creationId="{D4974D33-8DC5-464E-8C6D-BE58F0669C17}"/>
          </ac:spMkLst>
        </pc:spChg>
        <pc:spChg chg="add del">
          <ac:chgData name="Nora Ruijpers" userId="S::nora.ruijpers@hva.nl::51bdfee1-fd0d-48a2-9221-d7e6d0c7849e" providerId="AD" clId="Web-{4D1A9B69-5639-853F-438E-23D295A9E375}" dt="2023-06-26T09:38:58.858" v="176"/>
          <ac:spMkLst>
            <pc:docMk/>
            <pc:sldMk cId="3614022356" sldId="261"/>
            <ac:spMk id="13" creationId="{F9EC3F91-A75C-4F74-867E-E4C28C13546B}"/>
          </ac:spMkLst>
        </pc:spChg>
        <pc:spChg chg="add del">
          <ac:chgData name="Nora Ruijpers" userId="S::nora.ruijpers@hva.nl::51bdfee1-fd0d-48a2-9221-d7e6d0c7849e" providerId="AD" clId="Web-{4D1A9B69-5639-853F-438E-23D295A9E375}" dt="2023-06-26T09:38:58.858" v="176"/>
          <ac:spMkLst>
            <pc:docMk/>
            <pc:sldMk cId="3614022356" sldId="261"/>
            <ac:spMk id="14" creationId="{8181FC64-B306-4821-98E2-780662EFC486}"/>
          </ac:spMkLst>
        </pc:spChg>
        <pc:spChg chg="add del">
          <ac:chgData name="Nora Ruijpers" userId="S::nora.ruijpers@hva.nl::51bdfee1-fd0d-48a2-9221-d7e6d0c7849e" providerId="AD" clId="Web-{4D1A9B69-5639-853F-438E-23D295A9E375}" dt="2023-06-26T09:38:58.858" v="176"/>
          <ac:spMkLst>
            <pc:docMk/>
            <pc:sldMk cId="3614022356" sldId="261"/>
            <ac:spMk id="15" creationId="{829A1E2C-5AC8-40FC-99E9-832069D39792}"/>
          </ac:spMkLst>
        </pc:spChg>
        <pc:spChg chg="add del">
          <ac:chgData name="Nora Ruijpers" userId="S::nora.ruijpers@hva.nl::51bdfee1-fd0d-48a2-9221-d7e6d0c7849e" providerId="AD" clId="Web-{4D1A9B69-5639-853F-438E-23D295A9E375}" dt="2023-06-26T09:38:58.858" v="176"/>
          <ac:spMkLst>
            <pc:docMk/>
            <pc:sldMk cId="3614022356" sldId="261"/>
            <ac:spMk id="17" creationId="{5871FC61-DD4E-47D4-81FD-8A7E7D12B371}"/>
          </ac:spMkLst>
        </pc:spChg>
        <pc:graphicFrameChg chg="add">
          <ac:chgData name="Nora Ruijpers" userId="S::nora.ruijpers@hva.nl::51bdfee1-fd0d-48a2-9221-d7e6d0c7849e" providerId="AD" clId="Web-{4D1A9B69-5639-853F-438E-23D295A9E375}" dt="2023-06-26T09:38:58.890" v="177"/>
          <ac:graphicFrameMkLst>
            <pc:docMk/>
            <pc:sldMk cId="3614022356" sldId="261"/>
            <ac:graphicFrameMk id="19" creationId="{B1045453-7859-0F9B-7090-EE97CD310441}"/>
          </ac:graphicFrameMkLst>
        </pc:graphicFrameChg>
        <pc:picChg chg="add del">
          <ac:chgData name="Nora Ruijpers" userId="S::nora.ruijpers@hva.nl::51bdfee1-fd0d-48a2-9221-d7e6d0c7849e" providerId="AD" clId="Web-{4D1A9B69-5639-853F-438E-23D295A9E375}" dt="2023-06-26T09:38:40.795" v="174"/>
          <ac:picMkLst>
            <pc:docMk/>
            <pc:sldMk cId="3614022356" sldId="261"/>
            <ac:picMk id="5" creationId="{74DD8B11-727C-ED91-57E3-AAF73F3033F9}"/>
          </ac:picMkLst>
        </pc:picChg>
        <pc:picChg chg="add del">
          <ac:chgData name="Nora Ruijpers" userId="S::nora.ruijpers@hva.nl::51bdfee1-fd0d-48a2-9221-d7e6d0c7849e" providerId="AD" clId="Web-{4D1A9B69-5639-853F-438E-23D295A9E375}" dt="2023-06-26T09:38:58.858" v="176"/>
          <ac:picMkLst>
            <pc:docMk/>
            <pc:sldMk cId="3614022356" sldId="261"/>
            <ac:picMk id="16" creationId="{3950F075-7DB6-7710-8AD9-833CDB6C927E}"/>
          </ac:picMkLst>
        </pc:picChg>
      </pc:sldChg>
      <pc:sldChg chg="addSp modSp mod setBg">
        <pc:chgData name="Nora Ruijpers" userId="S::nora.ruijpers@hva.nl::51bdfee1-fd0d-48a2-9221-d7e6d0c7849e" providerId="AD" clId="Web-{4D1A9B69-5639-853F-438E-23D295A9E375}" dt="2023-06-26T10:09:32.546" v="410"/>
        <pc:sldMkLst>
          <pc:docMk/>
          <pc:sldMk cId="448167276" sldId="263"/>
        </pc:sldMkLst>
        <pc:spChg chg="mod">
          <ac:chgData name="Nora Ruijpers" userId="S::nora.ruijpers@hva.nl::51bdfee1-fd0d-48a2-9221-d7e6d0c7849e" providerId="AD" clId="Web-{4D1A9B69-5639-853F-438E-23D295A9E375}" dt="2023-06-26T10:09:32.546" v="410"/>
          <ac:spMkLst>
            <pc:docMk/>
            <pc:sldMk cId="448167276" sldId="263"/>
            <ac:spMk id="2" creationId="{F83710BC-C5B1-D7E7-4A64-13284109FE3D}"/>
          </ac:spMkLst>
        </pc:spChg>
        <pc:spChg chg="mod">
          <ac:chgData name="Nora Ruijpers" userId="S::nora.ruijpers@hva.nl::51bdfee1-fd0d-48a2-9221-d7e6d0c7849e" providerId="AD" clId="Web-{4D1A9B69-5639-853F-438E-23D295A9E375}" dt="2023-06-26T10:09:32.546" v="410"/>
          <ac:spMkLst>
            <pc:docMk/>
            <pc:sldMk cId="448167276" sldId="263"/>
            <ac:spMk id="3" creationId="{26DCCC45-45B4-29AD-8422-B641EA744AA9}"/>
          </ac:spMkLst>
        </pc:spChg>
        <pc:spChg chg="add">
          <ac:chgData name="Nora Ruijpers" userId="S::nora.ruijpers@hva.nl::51bdfee1-fd0d-48a2-9221-d7e6d0c7849e" providerId="AD" clId="Web-{4D1A9B69-5639-853F-438E-23D295A9E375}" dt="2023-06-26T10:09:32.546" v="410"/>
          <ac:spMkLst>
            <pc:docMk/>
            <pc:sldMk cId="448167276" sldId="263"/>
            <ac:spMk id="9" creationId="{8181FC64-B306-4821-98E2-780662EFC486}"/>
          </ac:spMkLst>
        </pc:spChg>
        <pc:spChg chg="add">
          <ac:chgData name="Nora Ruijpers" userId="S::nora.ruijpers@hva.nl::51bdfee1-fd0d-48a2-9221-d7e6d0c7849e" providerId="AD" clId="Web-{4D1A9B69-5639-853F-438E-23D295A9E375}" dt="2023-06-26T10:09:32.546" v="410"/>
          <ac:spMkLst>
            <pc:docMk/>
            <pc:sldMk cId="448167276" sldId="263"/>
            <ac:spMk id="11" creationId="{5871FC61-DD4E-47D4-81FD-8A7E7D12B371}"/>
          </ac:spMkLst>
        </pc:spChg>
        <pc:spChg chg="add">
          <ac:chgData name="Nora Ruijpers" userId="S::nora.ruijpers@hva.nl::51bdfee1-fd0d-48a2-9221-d7e6d0c7849e" providerId="AD" clId="Web-{4D1A9B69-5639-853F-438E-23D295A9E375}" dt="2023-06-26T10:09:32.546" v="410"/>
          <ac:spMkLst>
            <pc:docMk/>
            <pc:sldMk cId="448167276" sldId="263"/>
            <ac:spMk id="13" creationId="{F9EC3F91-A75C-4F74-867E-E4C28C13546B}"/>
          </ac:spMkLst>
        </pc:spChg>
        <pc:spChg chg="add">
          <ac:chgData name="Nora Ruijpers" userId="S::nora.ruijpers@hva.nl::51bdfee1-fd0d-48a2-9221-d7e6d0c7849e" providerId="AD" clId="Web-{4D1A9B69-5639-853F-438E-23D295A9E375}" dt="2023-06-26T10:09:32.546" v="410"/>
          <ac:spMkLst>
            <pc:docMk/>
            <pc:sldMk cId="448167276" sldId="263"/>
            <ac:spMk id="15" creationId="{829A1E2C-5AC8-40FC-99E9-832069D39792}"/>
          </ac:spMkLst>
        </pc:spChg>
        <pc:picChg chg="add">
          <ac:chgData name="Nora Ruijpers" userId="S::nora.ruijpers@hva.nl::51bdfee1-fd0d-48a2-9221-d7e6d0c7849e" providerId="AD" clId="Web-{4D1A9B69-5639-853F-438E-23D295A9E375}" dt="2023-06-26T10:09:32.546" v="410"/>
          <ac:picMkLst>
            <pc:docMk/>
            <pc:sldMk cId="448167276" sldId="263"/>
            <ac:picMk id="5" creationId="{14EDD170-754A-538E-CA85-DDA29F44BE2C}"/>
          </ac:picMkLst>
        </pc:picChg>
      </pc:sldChg>
      <pc:sldChg chg="modSp">
        <pc:chgData name="Nora Ruijpers" userId="S::nora.ruijpers@hva.nl::51bdfee1-fd0d-48a2-9221-d7e6d0c7849e" providerId="AD" clId="Web-{4D1A9B69-5639-853F-438E-23D295A9E375}" dt="2023-06-26T09:26:28.745" v="4" actId="20577"/>
        <pc:sldMkLst>
          <pc:docMk/>
          <pc:sldMk cId="1481057101" sldId="264"/>
        </pc:sldMkLst>
        <pc:spChg chg="mod">
          <ac:chgData name="Nora Ruijpers" userId="S::nora.ruijpers@hva.nl::51bdfee1-fd0d-48a2-9221-d7e6d0c7849e" providerId="AD" clId="Web-{4D1A9B69-5639-853F-438E-23D295A9E375}" dt="2023-06-26T09:22:34.458" v="1" actId="20577"/>
          <ac:spMkLst>
            <pc:docMk/>
            <pc:sldMk cId="1481057101" sldId="264"/>
            <ac:spMk id="2" creationId="{DFAEFCDB-00ED-704B-5851-0042C5E3351A}"/>
          </ac:spMkLst>
        </pc:spChg>
        <pc:spChg chg="mod">
          <ac:chgData name="Nora Ruijpers" userId="S::nora.ruijpers@hva.nl::51bdfee1-fd0d-48a2-9221-d7e6d0c7849e" providerId="AD" clId="Web-{4D1A9B69-5639-853F-438E-23D295A9E375}" dt="2023-06-26T09:26:28.745" v="4" actId="20577"/>
          <ac:spMkLst>
            <pc:docMk/>
            <pc:sldMk cId="1481057101" sldId="264"/>
            <ac:spMk id="50" creationId="{B911E2CE-94B8-EB4A-01F0-10EA19438A73}"/>
          </ac:spMkLst>
        </pc:spChg>
        <pc:picChg chg="mod">
          <ac:chgData name="Nora Ruijpers" userId="S::nora.ruijpers@hva.nl::51bdfee1-fd0d-48a2-9221-d7e6d0c7849e" providerId="AD" clId="Web-{4D1A9B69-5639-853F-438E-23D295A9E375}" dt="2023-06-26T09:18:42.952" v="0" actId="14100"/>
          <ac:picMkLst>
            <pc:docMk/>
            <pc:sldMk cId="1481057101" sldId="264"/>
            <ac:picMk id="11" creationId="{D433CF0B-18A5-BA95-30EC-A9E2A2D3C53E}"/>
          </ac:picMkLst>
        </pc:picChg>
      </pc:sldChg>
      <pc:sldChg chg="addSp delSp modSp">
        <pc:chgData name="Nora Ruijpers" userId="S::nora.ruijpers@hva.nl::51bdfee1-fd0d-48a2-9221-d7e6d0c7849e" providerId="AD" clId="Web-{4D1A9B69-5639-853F-438E-23D295A9E375}" dt="2023-06-26T10:05:52.806" v="389" actId="14100"/>
        <pc:sldMkLst>
          <pc:docMk/>
          <pc:sldMk cId="3930149752" sldId="265"/>
        </pc:sldMkLst>
        <pc:spChg chg="mod">
          <ac:chgData name="Nora Ruijpers" userId="S::nora.ruijpers@hva.nl::51bdfee1-fd0d-48a2-9221-d7e6d0c7849e" providerId="AD" clId="Web-{4D1A9B69-5639-853F-438E-23D295A9E375}" dt="2023-06-26T10:05:43.869" v="387"/>
          <ac:spMkLst>
            <pc:docMk/>
            <pc:sldMk cId="3930149752" sldId="265"/>
            <ac:spMk id="2" creationId="{CEB00577-F793-1899-89A7-60EB6239BB81}"/>
          </ac:spMkLst>
        </pc:spChg>
        <pc:spChg chg="mod">
          <ac:chgData name="Nora Ruijpers" userId="S::nora.ruijpers@hva.nl::51bdfee1-fd0d-48a2-9221-d7e6d0c7849e" providerId="AD" clId="Web-{4D1A9B69-5639-853F-438E-23D295A9E375}" dt="2023-06-26T10:05:43.869" v="387"/>
          <ac:spMkLst>
            <pc:docMk/>
            <pc:sldMk cId="3930149752" sldId="265"/>
            <ac:spMk id="8" creationId="{49B0E696-FF10-E68C-EF44-E1431266EFC7}"/>
          </ac:spMkLst>
        </pc:spChg>
        <pc:spChg chg="del">
          <ac:chgData name="Nora Ruijpers" userId="S::nora.ruijpers@hva.nl::51bdfee1-fd0d-48a2-9221-d7e6d0c7849e" providerId="AD" clId="Web-{4D1A9B69-5639-853F-438E-23D295A9E375}" dt="2023-06-26T10:05:43.869" v="387"/>
          <ac:spMkLst>
            <pc:docMk/>
            <pc:sldMk cId="3930149752" sldId="265"/>
            <ac:spMk id="11" creationId="{92468898-5A6E-4D55-85EC-308E785EE06C}"/>
          </ac:spMkLst>
        </pc:spChg>
        <pc:spChg chg="del">
          <ac:chgData name="Nora Ruijpers" userId="S::nora.ruijpers@hva.nl::51bdfee1-fd0d-48a2-9221-d7e6d0c7849e" providerId="AD" clId="Web-{4D1A9B69-5639-853F-438E-23D295A9E375}" dt="2023-06-26T10:05:43.869" v="387"/>
          <ac:spMkLst>
            <pc:docMk/>
            <pc:sldMk cId="3930149752" sldId="265"/>
            <ac:spMk id="13" creationId="{3E23A947-2D45-4208-AE2B-64948C87A3EB}"/>
          </ac:spMkLst>
        </pc:spChg>
        <pc:spChg chg="del">
          <ac:chgData name="Nora Ruijpers" userId="S::nora.ruijpers@hva.nl::51bdfee1-fd0d-48a2-9221-d7e6d0c7849e" providerId="AD" clId="Web-{4D1A9B69-5639-853F-438E-23D295A9E375}" dt="2023-06-26T10:05:43.869" v="387"/>
          <ac:spMkLst>
            <pc:docMk/>
            <pc:sldMk cId="3930149752" sldId="265"/>
            <ac:spMk id="15" creationId="{E5BBB0F9-6A59-4D02-A9C7-A2D6516684CE}"/>
          </ac:spMkLst>
        </pc:spChg>
        <pc:spChg chg="add">
          <ac:chgData name="Nora Ruijpers" userId="S::nora.ruijpers@hva.nl::51bdfee1-fd0d-48a2-9221-d7e6d0c7849e" providerId="AD" clId="Web-{4D1A9B69-5639-853F-438E-23D295A9E375}" dt="2023-06-26T10:05:43.869" v="387"/>
          <ac:spMkLst>
            <pc:docMk/>
            <pc:sldMk cId="3930149752" sldId="265"/>
            <ac:spMk id="20" creationId="{F13C74B1-5B17-4795-BED0-7140497B445A}"/>
          </ac:spMkLst>
        </pc:spChg>
        <pc:spChg chg="add">
          <ac:chgData name="Nora Ruijpers" userId="S::nora.ruijpers@hva.nl::51bdfee1-fd0d-48a2-9221-d7e6d0c7849e" providerId="AD" clId="Web-{4D1A9B69-5639-853F-438E-23D295A9E375}" dt="2023-06-26T10:05:43.869" v="387"/>
          <ac:spMkLst>
            <pc:docMk/>
            <pc:sldMk cId="3930149752" sldId="265"/>
            <ac:spMk id="22" creationId="{D4974D33-8DC5-464E-8C6D-BE58F0669C17}"/>
          </ac:spMkLst>
        </pc:spChg>
        <pc:picChg chg="mod ord">
          <ac:chgData name="Nora Ruijpers" userId="S::nora.ruijpers@hva.nl::51bdfee1-fd0d-48a2-9221-d7e6d0c7849e" providerId="AD" clId="Web-{4D1A9B69-5639-853F-438E-23D295A9E375}" dt="2023-06-26T10:05:52.806" v="389" actId="14100"/>
          <ac:picMkLst>
            <pc:docMk/>
            <pc:sldMk cId="3930149752" sldId="265"/>
            <ac:picMk id="4" creationId="{EF034FCD-73F8-6970-46CB-8E68A187CF3D}"/>
          </ac:picMkLst>
        </pc:picChg>
      </pc:sldChg>
      <pc:sldChg chg="modSp">
        <pc:chgData name="Nora Ruijpers" userId="S::nora.ruijpers@hva.nl::51bdfee1-fd0d-48a2-9221-d7e6d0c7849e" providerId="AD" clId="Web-{4D1A9B69-5639-853F-438E-23D295A9E375}" dt="2023-06-26T09:30:07.048" v="5" actId="20577"/>
        <pc:sldMkLst>
          <pc:docMk/>
          <pc:sldMk cId="408441786" sldId="268"/>
        </pc:sldMkLst>
        <pc:spChg chg="mod">
          <ac:chgData name="Nora Ruijpers" userId="S::nora.ruijpers@hva.nl::51bdfee1-fd0d-48a2-9221-d7e6d0c7849e" providerId="AD" clId="Web-{4D1A9B69-5639-853F-438E-23D295A9E375}" dt="2023-06-26T09:30:07.048" v="5" actId="20577"/>
          <ac:spMkLst>
            <pc:docMk/>
            <pc:sldMk cId="408441786" sldId="268"/>
            <ac:spMk id="2" creationId="{1CA76A60-23E5-95CC-5111-818140455DBB}"/>
          </ac:spMkLst>
        </pc:spChg>
      </pc:sldChg>
      <pc:sldChg chg="addSp modSp mod setBg modNotes">
        <pc:chgData name="Nora Ruijpers" userId="S::nora.ruijpers@hva.nl::51bdfee1-fd0d-48a2-9221-d7e6d0c7849e" providerId="AD" clId="Web-{4D1A9B69-5639-853F-438E-23D295A9E375}" dt="2023-06-26T11:08:14.224" v="531" actId="14100"/>
        <pc:sldMkLst>
          <pc:docMk/>
          <pc:sldMk cId="2994669642" sldId="271"/>
        </pc:sldMkLst>
        <pc:spChg chg="mod">
          <ac:chgData name="Nora Ruijpers" userId="S::nora.ruijpers@hva.nl::51bdfee1-fd0d-48a2-9221-d7e6d0c7849e" providerId="AD" clId="Web-{4D1A9B69-5639-853F-438E-23D295A9E375}" dt="2023-06-26T11:08:14.224" v="531" actId="14100"/>
          <ac:spMkLst>
            <pc:docMk/>
            <pc:sldMk cId="2994669642" sldId="271"/>
            <ac:spMk id="2" creationId="{A27CC805-BB81-E18E-E22D-584EECFB5BA4}"/>
          </ac:spMkLst>
        </pc:spChg>
        <pc:spChg chg="mod">
          <ac:chgData name="Nora Ruijpers" userId="S::nora.ruijpers@hva.nl::51bdfee1-fd0d-48a2-9221-d7e6d0c7849e" providerId="AD" clId="Web-{4D1A9B69-5639-853F-438E-23D295A9E375}" dt="2023-06-26T11:02:14.695" v="481"/>
          <ac:spMkLst>
            <pc:docMk/>
            <pc:sldMk cId="2994669642" sldId="271"/>
            <ac:spMk id="3" creationId="{59C25106-B354-453F-69A6-F74F2630953F}"/>
          </ac:spMkLst>
        </pc:spChg>
        <pc:spChg chg="add">
          <ac:chgData name="Nora Ruijpers" userId="S::nora.ruijpers@hva.nl::51bdfee1-fd0d-48a2-9221-d7e6d0c7849e" providerId="AD" clId="Web-{4D1A9B69-5639-853F-438E-23D295A9E375}" dt="2023-06-26T11:02:14.695" v="481"/>
          <ac:spMkLst>
            <pc:docMk/>
            <pc:sldMk cId="2994669642" sldId="271"/>
            <ac:spMk id="8" creationId="{09588DA8-065E-4F6F-8EFD-43104AB2E0CF}"/>
          </ac:spMkLst>
        </pc:spChg>
        <pc:spChg chg="add">
          <ac:chgData name="Nora Ruijpers" userId="S::nora.ruijpers@hva.nl::51bdfee1-fd0d-48a2-9221-d7e6d0c7849e" providerId="AD" clId="Web-{4D1A9B69-5639-853F-438E-23D295A9E375}" dt="2023-06-26T11:02:14.695" v="481"/>
          <ac:spMkLst>
            <pc:docMk/>
            <pc:sldMk cId="2994669642" sldId="271"/>
            <ac:spMk id="10" creationId="{C4285719-470E-454C-AF62-8323075F1F5B}"/>
          </ac:spMkLst>
        </pc:spChg>
        <pc:spChg chg="add">
          <ac:chgData name="Nora Ruijpers" userId="S::nora.ruijpers@hva.nl::51bdfee1-fd0d-48a2-9221-d7e6d0c7849e" providerId="AD" clId="Web-{4D1A9B69-5639-853F-438E-23D295A9E375}" dt="2023-06-26T11:02:14.695" v="481"/>
          <ac:spMkLst>
            <pc:docMk/>
            <pc:sldMk cId="2994669642" sldId="271"/>
            <ac:spMk id="12" creationId="{CD9FE4EF-C4D8-49A0-B2FF-81D8DB7D8A24}"/>
          </ac:spMkLst>
        </pc:spChg>
        <pc:spChg chg="add">
          <ac:chgData name="Nora Ruijpers" userId="S::nora.ruijpers@hva.nl::51bdfee1-fd0d-48a2-9221-d7e6d0c7849e" providerId="AD" clId="Web-{4D1A9B69-5639-853F-438E-23D295A9E375}" dt="2023-06-26T11:02:14.695" v="481"/>
          <ac:spMkLst>
            <pc:docMk/>
            <pc:sldMk cId="2994669642" sldId="271"/>
            <ac:spMk id="14" creationId="{4300840D-0A0B-4512-BACA-B439D5B9C57C}"/>
          </ac:spMkLst>
        </pc:spChg>
        <pc:spChg chg="add">
          <ac:chgData name="Nora Ruijpers" userId="S::nora.ruijpers@hva.nl::51bdfee1-fd0d-48a2-9221-d7e6d0c7849e" providerId="AD" clId="Web-{4D1A9B69-5639-853F-438E-23D295A9E375}" dt="2023-06-26T11:02:14.695" v="481"/>
          <ac:spMkLst>
            <pc:docMk/>
            <pc:sldMk cId="2994669642" sldId="271"/>
            <ac:spMk id="16" creationId="{D2B78728-A580-49A7-84F9-6EF6F583ADE0}"/>
          </ac:spMkLst>
        </pc:spChg>
        <pc:spChg chg="add">
          <ac:chgData name="Nora Ruijpers" userId="S::nora.ruijpers@hva.nl::51bdfee1-fd0d-48a2-9221-d7e6d0c7849e" providerId="AD" clId="Web-{4D1A9B69-5639-853F-438E-23D295A9E375}" dt="2023-06-26T11:02:14.695" v="481"/>
          <ac:spMkLst>
            <pc:docMk/>
            <pc:sldMk cId="2994669642" sldId="271"/>
            <ac:spMk id="18" creationId="{38FAA1A1-D861-433F-88FA-1E9D6FD31D11}"/>
          </ac:spMkLst>
        </pc:spChg>
        <pc:spChg chg="add">
          <ac:chgData name="Nora Ruijpers" userId="S::nora.ruijpers@hva.nl::51bdfee1-fd0d-48a2-9221-d7e6d0c7849e" providerId="AD" clId="Web-{4D1A9B69-5639-853F-438E-23D295A9E375}" dt="2023-06-26T11:02:14.695" v="481"/>
          <ac:spMkLst>
            <pc:docMk/>
            <pc:sldMk cId="2994669642" sldId="271"/>
            <ac:spMk id="20" creationId="{8D71EDA1-87BF-4D5D-AB79-F346FD19278A}"/>
          </ac:spMkLst>
        </pc:spChg>
      </pc:sldChg>
      <pc:sldChg chg="modSp new del">
        <pc:chgData name="Nora Ruijpers" userId="S::nora.ruijpers@hva.nl::51bdfee1-fd0d-48a2-9221-d7e6d0c7849e" providerId="AD" clId="Web-{4D1A9B69-5639-853F-438E-23D295A9E375}" dt="2023-06-26T09:32:46.411" v="26"/>
        <pc:sldMkLst>
          <pc:docMk/>
          <pc:sldMk cId="3050768749" sldId="272"/>
        </pc:sldMkLst>
        <pc:spChg chg="mod">
          <ac:chgData name="Nora Ruijpers" userId="S::nora.ruijpers@hva.nl::51bdfee1-fd0d-48a2-9221-d7e6d0c7849e" providerId="AD" clId="Web-{4D1A9B69-5639-853F-438E-23D295A9E375}" dt="2023-06-26T09:32:28.614" v="25" actId="20577"/>
          <ac:spMkLst>
            <pc:docMk/>
            <pc:sldMk cId="3050768749" sldId="272"/>
            <ac:spMk id="2" creationId="{242320A1-8184-DE31-0DA3-F1C3251CEF8F}"/>
          </ac:spMkLst>
        </pc:spChg>
      </pc:sldChg>
      <pc:sldChg chg="addSp delSp modSp add mod replId setClrOvrMap modNotes">
        <pc:chgData name="Nora Ruijpers" userId="S::nora.ruijpers@hva.nl::51bdfee1-fd0d-48a2-9221-d7e6d0c7849e" providerId="AD" clId="Web-{4D1A9B69-5639-853F-438E-23D295A9E375}" dt="2023-06-26T10:10:11.454" v="413"/>
        <pc:sldMkLst>
          <pc:docMk/>
          <pc:sldMk cId="3883527975" sldId="272"/>
        </pc:sldMkLst>
        <pc:spChg chg="mod">
          <ac:chgData name="Nora Ruijpers" userId="S::nora.ruijpers@hva.nl::51bdfee1-fd0d-48a2-9221-d7e6d0c7849e" providerId="AD" clId="Web-{4D1A9B69-5639-853F-438E-23D295A9E375}" dt="2023-06-26T10:10:11.423" v="412"/>
          <ac:spMkLst>
            <pc:docMk/>
            <pc:sldMk cId="3883527975" sldId="272"/>
            <ac:spMk id="2" creationId="{CEB00577-F793-1899-89A7-60EB6239BB81}"/>
          </ac:spMkLst>
        </pc:spChg>
        <pc:spChg chg="add del mod">
          <ac:chgData name="Nora Ruijpers" userId="S::nora.ruijpers@hva.nl::51bdfee1-fd0d-48a2-9221-d7e6d0c7849e" providerId="AD" clId="Web-{4D1A9B69-5639-853F-438E-23D295A9E375}" dt="2023-06-26T10:10:11.454" v="413"/>
          <ac:spMkLst>
            <pc:docMk/>
            <pc:sldMk cId="3883527975" sldId="272"/>
            <ac:spMk id="8" creationId="{49B0E696-FF10-E68C-EF44-E1431266EFC7}"/>
          </ac:spMkLst>
        </pc:spChg>
        <pc:spChg chg="add del">
          <ac:chgData name="Nora Ruijpers" userId="S::nora.ruijpers@hva.nl::51bdfee1-fd0d-48a2-9221-d7e6d0c7849e" providerId="AD" clId="Web-{4D1A9B69-5639-853F-438E-23D295A9E375}" dt="2023-06-26T09:48:51.014" v="217"/>
          <ac:spMkLst>
            <pc:docMk/>
            <pc:sldMk cId="3883527975" sldId="272"/>
            <ac:spMk id="11" creationId="{92468898-5A6E-4D55-85EC-308E785EE06C}"/>
          </ac:spMkLst>
        </pc:spChg>
        <pc:spChg chg="add del">
          <ac:chgData name="Nora Ruijpers" userId="S::nora.ruijpers@hva.nl::51bdfee1-fd0d-48a2-9221-d7e6d0c7849e" providerId="AD" clId="Web-{4D1A9B69-5639-853F-438E-23D295A9E375}" dt="2023-06-26T09:48:51.014" v="217"/>
          <ac:spMkLst>
            <pc:docMk/>
            <pc:sldMk cId="3883527975" sldId="272"/>
            <ac:spMk id="13" creationId="{3E23A947-2D45-4208-AE2B-64948C87A3EB}"/>
          </ac:spMkLst>
        </pc:spChg>
        <pc:spChg chg="add del">
          <ac:chgData name="Nora Ruijpers" userId="S::nora.ruijpers@hva.nl::51bdfee1-fd0d-48a2-9221-d7e6d0c7849e" providerId="AD" clId="Web-{4D1A9B69-5639-853F-438E-23D295A9E375}" dt="2023-06-26T09:48:51.014" v="217"/>
          <ac:spMkLst>
            <pc:docMk/>
            <pc:sldMk cId="3883527975" sldId="272"/>
            <ac:spMk id="15" creationId="{E5BBB0F9-6A59-4D02-A9C7-A2D6516684CE}"/>
          </ac:spMkLst>
        </pc:spChg>
        <pc:spChg chg="add del">
          <ac:chgData name="Nora Ruijpers" userId="S::nora.ruijpers@hva.nl::51bdfee1-fd0d-48a2-9221-d7e6d0c7849e" providerId="AD" clId="Web-{4D1A9B69-5639-853F-438E-23D295A9E375}" dt="2023-06-26T09:48:51.014" v="216"/>
          <ac:spMkLst>
            <pc:docMk/>
            <pc:sldMk cId="3883527975" sldId="272"/>
            <ac:spMk id="20" creationId="{18873D23-2DCF-4B31-A009-95721C06E8E1}"/>
          </ac:spMkLst>
        </pc:spChg>
        <pc:spChg chg="add del">
          <ac:chgData name="Nora Ruijpers" userId="S::nora.ruijpers@hva.nl::51bdfee1-fd0d-48a2-9221-d7e6d0c7849e" providerId="AD" clId="Web-{4D1A9B69-5639-853F-438E-23D295A9E375}" dt="2023-06-26T09:48:45.530" v="214"/>
          <ac:spMkLst>
            <pc:docMk/>
            <pc:sldMk cId="3883527975" sldId="272"/>
            <ac:spMk id="21" creationId="{04812C46-200A-4DEB-A05E-3ED6C68C2387}"/>
          </ac:spMkLst>
        </pc:spChg>
        <pc:spChg chg="add del">
          <ac:chgData name="Nora Ruijpers" userId="S::nora.ruijpers@hva.nl::51bdfee1-fd0d-48a2-9221-d7e6d0c7849e" providerId="AD" clId="Web-{4D1A9B69-5639-853F-438E-23D295A9E375}" dt="2023-06-26T09:48:51.014" v="216"/>
          <ac:spMkLst>
            <pc:docMk/>
            <pc:sldMk cId="3883527975" sldId="272"/>
            <ac:spMk id="22" creationId="{C13EF075-D4EF-4929-ADBC-91B27DA19955}"/>
          </ac:spMkLst>
        </pc:spChg>
        <pc:spChg chg="add del">
          <ac:chgData name="Nora Ruijpers" userId="S::nora.ruijpers@hva.nl::51bdfee1-fd0d-48a2-9221-d7e6d0c7849e" providerId="AD" clId="Web-{4D1A9B69-5639-853F-438E-23D295A9E375}" dt="2023-06-26T09:48:45.530" v="214"/>
          <ac:spMkLst>
            <pc:docMk/>
            <pc:sldMk cId="3883527975" sldId="272"/>
            <ac:spMk id="23" creationId="{D1EA859B-E555-4109-94F3-6700E046E008}"/>
          </ac:spMkLst>
        </pc:spChg>
        <pc:spChg chg="add del">
          <ac:chgData name="Nora Ruijpers" userId="S::nora.ruijpers@hva.nl::51bdfee1-fd0d-48a2-9221-d7e6d0c7849e" providerId="AD" clId="Web-{4D1A9B69-5639-853F-438E-23D295A9E375}" dt="2023-06-26T10:10:11.454" v="413"/>
          <ac:spMkLst>
            <pc:docMk/>
            <pc:sldMk cId="3883527975" sldId="272"/>
            <ac:spMk id="30" creationId="{100EDD19-6802-4EC3-95CE-CFFAB042CFD6}"/>
          </ac:spMkLst>
        </pc:spChg>
        <pc:spChg chg="add del">
          <ac:chgData name="Nora Ruijpers" userId="S::nora.ruijpers@hva.nl::51bdfee1-fd0d-48a2-9221-d7e6d0c7849e" providerId="AD" clId="Web-{4D1A9B69-5639-853F-438E-23D295A9E375}" dt="2023-06-26T10:10:11.454" v="413"/>
          <ac:spMkLst>
            <pc:docMk/>
            <pc:sldMk cId="3883527975" sldId="272"/>
            <ac:spMk id="31" creationId="{DB17E863-922E-4C26-BD64-E8FD41D28661}"/>
          </ac:spMkLst>
        </pc:spChg>
        <pc:spChg chg="add del">
          <ac:chgData name="Nora Ruijpers" userId="S::nora.ruijpers@hva.nl::51bdfee1-fd0d-48a2-9221-d7e6d0c7849e" providerId="AD" clId="Web-{4D1A9B69-5639-853F-438E-23D295A9E375}" dt="2023-06-26T10:10:11.423" v="412"/>
          <ac:spMkLst>
            <pc:docMk/>
            <pc:sldMk cId="3883527975" sldId="272"/>
            <ac:spMk id="38" creationId="{9228552E-C8B1-4A80-8448-0787CE0FC704}"/>
          </ac:spMkLst>
        </pc:spChg>
        <pc:spChg chg="add">
          <ac:chgData name="Nora Ruijpers" userId="S::nora.ruijpers@hva.nl::51bdfee1-fd0d-48a2-9221-d7e6d0c7849e" providerId="AD" clId="Web-{4D1A9B69-5639-853F-438E-23D295A9E375}" dt="2023-06-26T10:10:11.454" v="413"/>
          <ac:spMkLst>
            <pc:docMk/>
            <pc:sldMk cId="3883527975" sldId="272"/>
            <ac:spMk id="40" creationId="{100EDD19-6802-4EC3-95CE-CFFAB042CFD6}"/>
          </ac:spMkLst>
        </pc:spChg>
        <pc:spChg chg="add">
          <ac:chgData name="Nora Ruijpers" userId="S::nora.ruijpers@hva.nl::51bdfee1-fd0d-48a2-9221-d7e6d0c7849e" providerId="AD" clId="Web-{4D1A9B69-5639-853F-438E-23D295A9E375}" dt="2023-06-26T10:10:11.454" v="413"/>
          <ac:spMkLst>
            <pc:docMk/>
            <pc:sldMk cId="3883527975" sldId="272"/>
            <ac:spMk id="41" creationId="{DB17E863-922E-4C26-BD64-E8FD41D28661}"/>
          </ac:spMkLst>
        </pc:spChg>
        <pc:grpChg chg="add del">
          <ac:chgData name="Nora Ruijpers" userId="S::nora.ruijpers@hva.nl::51bdfee1-fd0d-48a2-9221-d7e6d0c7849e" providerId="AD" clId="Web-{4D1A9B69-5639-853F-438E-23D295A9E375}" dt="2023-06-26T09:48:51.014" v="216"/>
          <ac:grpSpMkLst>
            <pc:docMk/>
            <pc:sldMk cId="3883527975" sldId="272"/>
            <ac:grpSpMk id="24" creationId="{DAA26DFA-AAB2-4973-9C17-16D587C7B198}"/>
          </ac:grpSpMkLst>
        </pc:grpChg>
        <pc:graphicFrameChg chg="add del">
          <ac:chgData name="Nora Ruijpers" userId="S::nora.ruijpers@hva.nl::51bdfee1-fd0d-48a2-9221-d7e6d0c7849e" providerId="AD" clId="Web-{4D1A9B69-5639-853F-438E-23D295A9E375}" dt="2023-06-26T10:10:11.423" v="412"/>
          <ac:graphicFrameMkLst>
            <pc:docMk/>
            <pc:sldMk cId="3883527975" sldId="272"/>
            <ac:graphicFrameMk id="33" creationId="{B82324AD-2E51-BD18-B859-9B2CF93F82DE}"/>
          </ac:graphicFrameMkLst>
        </pc:graphicFrameChg>
        <pc:graphicFrameChg chg="add">
          <ac:chgData name="Nora Ruijpers" userId="S::nora.ruijpers@hva.nl::51bdfee1-fd0d-48a2-9221-d7e6d0c7849e" providerId="AD" clId="Web-{4D1A9B69-5639-853F-438E-23D295A9E375}" dt="2023-06-26T10:10:11.454" v="413"/>
          <ac:graphicFrameMkLst>
            <pc:docMk/>
            <pc:sldMk cId="3883527975" sldId="272"/>
            <ac:graphicFrameMk id="42" creationId="{2815BF18-DEC5-8C3D-95AD-0ACFD435FAC8}"/>
          </ac:graphicFrameMkLst>
        </pc:graphicFrameChg>
        <pc:picChg chg="del">
          <ac:chgData name="Nora Ruijpers" userId="S::nora.ruijpers@hva.nl::51bdfee1-fd0d-48a2-9221-d7e6d0c7849e" providerId="AD" clId="Web-{4D1A9B69-5639-853F-438E-23D295A9E375}" dt="2023-06-26T09:47:51.653" v="203"/>
          <ac:picMkLst>
            <pc:docMk/>
            <pc:sldMk cId="3883527975" sldId="272"/>
            <ac:picMk id="4" creationId="{EF034FCD-73F8-6970-46CB-8E68A187CF3D}"/>
          </ac:picMkLst>
        </pc:picChg>
        <pc:picChg chg="add del">
          <ac:chgData name="Nora Ruijpers" userId="S::nora.ruijpers@hva.nl::51bdfee1-fd0d-48a2-9221-d7e6d0c7849e" providerId="AD" clId="Web-{4D1A9B69-5639-853F-438E-23D295A9E375}" dt="2023-06-26T09:48:45.530" v="214"/>
          <ac:picMkLst>
            <pc:docMk/>
            <pc:sldMk cId="3883527975" sldId="272"/>
            <ac:picMk id="17" creationId="{F7A83787-335B-BF93-3598-53E85B4DE92B}"/>
          </ac:picMkLst>
        </pc:picChg>
        <pc:picChg chg="add del">
          <ac:chgData name="Nora Ruijpers" userId="S::nora.ruijpers@hva.nl::51bdfee1-fd0d-48a2-9221-d7e6d0c7849e" providerId="AD" clId="Web-{4D1A9B69-5639-853F-438E-23D295A9E375}" dt="2023-06-26T10:10:11.423" v="412"/>
          <ac:picMkLst>
            <pc:docMk/>
            <pc:sldMk cId="3883527975" sldId="272"/>
            <ac:picMk id="34" creationId="{FDB88A92-3F8A-BEC9-4E6A-888FCDC391AC}"/>
          </ac:picMkLst>
        </pc:picChg>
      </pc:sldChg>
      <pc:sldChg chg="addSp delSp modSp mod setBg">
        <pc:chgData name="Nora Ruijpers" userId="S::nora.ruijpers@hva.nl::51bdfee1-fd0d-48a2-9221-d7e6d0c7849e" providerId="AD" clId="Web-{4D1A9B69-5639-853F-438E-23D295A9E375}" dt="2023-06-26T11:03:23.463" v="529" actId="20577"/>
        <pc:sldMkLst>
          <pc:docMk/>
          <pc:sldMk cId="2941842280" sldId="273"/>
        </pc:sldMkLst>
        <pc:spChg chg="mod">
          <ac:chgData name="Nora Ruijpers" userId="S::nora.ruijpers@hva.nl::51bdfee1-fd0d-48a2-9221-d7e6d0c7849e" providerId="AD" clId="Web-{4D1A9B69-5639-853F-438E-23D295A9E375}" dt="2023-06-26T10:20:14.251" v="464"/>
          <ac:spMkLst>
            <pc:docMk/>
            <pc:sldMk cId="2941842280" sldId="273"/>
            <ac:spMk id="2" creationId="{832DAFF3-FDCF-B15E-4E69-7EB29C5607EF}"/>
          </ac:spMkLst>
        </pc:spChg>
        <pc:spChg chg="del">
          <ac:chgData name="Nora Ruijpers" userId="S::nora.ruijpers@hva.nl::51bdfee1-fd0d-48a2-9221-d7e6d0c7849e" providerId="AD" clId="Web-{4D1A9B69-5639-853F-438E-23D295A9E375}" dt="2023-06-26T10:16:23.776" v="414"/>
          <ac:spMkLst>
            <pc:docMk/>
            <pc:sldMk cId="2941842280" sldId="273"/>
            <ac:spMk id="3" creationId="{42C35623-3576-8CA0-9977-BE3E66005D97}"/>
          </ac:spMkLst>
        </pc:spChg>
        <pc:spChg chg="add del mod">
          <ac:chgData name="Nora Ruijpers" userId="S::nora.ruijpers@hva.nl::51bdfee1-fd0d-48a2-9221-d7e6d0c7849e" providerId="AD" clId="Web-{4D1A9B69-5639-853F-438E-23D295A9E375}" dt="2023-06-26T10:20:14.251" v="464"/>
          <ac:spMkLst>
            <pc:docMk/>
            <pc:sldMk cId="2941842280" sldId="273"/>
            <ac:spMk id="5" creationId="{8196BBC2-7AC4-4C2A-B8DA-E6ADEA706226}"/>
          </ac:spMkLst>
        </pc:spChg>
        <pc:spChg chg="add">
          <ac:chgData name="Nora Ruijpers" userId="S::nora.ruijpers@hva.nl::51bdfee1-fd0d-48a2-9221-d7e6d0c7849e" providerId="AD" clId="Web-{4D1A9B69-5639-853F-438E-23D295A9E375}" dt="2023-06-26T10:20:14.251" v="464"/>
          <ac:spMkLst>
            <pc:docMk/>
            <pc:sldMk cId="2941842280" sldId="273"/>
            <ac:spMk id="11" creationId="{BACC6370-2D7E-4714-9D71-7542949D7D5D}"/>
          </ac:spMkLst>
        </pc:spChg>
        <pc:spChg chg="add">
          <ac:chgData name="Nora Ruijpers" userId="S::nora.ruijpers@hva.nl::51bdfee1-fd0d-48a2-9221-d7e6d0c7849e" providerId="AD" clId="Web-{4D1A9B69-5639-853F-438E-23D295A9E375}" dt="2023-06-26T10:20:14.251" v="464"/>
          <ac:spMkLst>
            <pc:docMk/>
            <pc:sldMk cId="2941842280" sldId="273"/>
            <ac:spMk id="13" creationId="{F68B3F68-107C-434F-AA38-110D5EA91B85}"/>
          </ac:spMkLst>
        </pc:spChg>
        <pc:spChg chg="add">
          <ac:chgData name="Nora Ruijpers" userId="S::nora.ruijpers@hva.nl::51bdfee1-fd0d-48a2-9221-d7e6d0c7849e" providerId="AD" clId="Web-{4D1A9B69-5639-853F-438E-23D295A9E375}" dt="2023-06-26T10:20:14.251" v="464"/>
          <ac:spMkLst>
            <pc:docMk/>
            <pc:sldMk cId="2941842280" sldId="273"/>
            <ac:spMk id="15" creationId="{AAD0DBB9-1A4B-4391-81D4-CB19F9AB918A}"/>
          </ac:spMkLst>
        </pc:spChg>
        <pc:spChg chg="add">
          <ac:chgData name="Nora Ruijpers" userId="S::nora.ruijpers@hva.nl::51bdfee1-fd0d-48a2-9221-d7e6d0c7849e" providerId="AD" clId="Web-{4D1A9B69-5639-853F-438E-23D295A9E375}" dt="2023-06-26T10:20:14.251" v="464"/>
          <ac:spMkLst>
            <pc:docMk/>
            <pc:sldMk cId="2941842280" sldId="273"/>
            <ac:spMk id="17" creationId="{063BBA22-50EA-4C4D-BE05-F1CE4E63AA56}"/>
          </ac:spMkLst>
        </pc:spChg>
        <pc:graphicFrameChg chg="add modGraphic">
          <ac:chgData name="Nora Ruijpers" userId="S::nora.ruijpers@hva.nl::51bdfee1-fd0d-48a2-9221-d7e6d0c7849e" providerId="AD" clId="Web-{4D1A9B69-5639-853F-438E-23D295A9E375}" dt="2023-06-26T11:03:23.463" v="529" actId="20577"/>
          <ac:graphicFrameMkLst>
            <pc:docMk/>
            <pc:sldMk cId="2941842280" sldId="273"/>
            <ac:graphicFrameMk id="7" creationId="{B835B191-5315-5737-F2ED-2A025412AF96}"/>
          </ac:graphicFrameMkLst>
        </pc:graphicFrameChg>
      </pc:sldChg>
    </pc:docChg>
  </pc:docChgLst>
  <pc:docChgLst>
    <pc:chgData name="Sara Sakhi" userId="S::sara.sakhi@hva.nl::22e75b9f-59aa-4228-8924-c7597ac33faa" providerId="AD" clId="Web-{171BBEE0-1E5F-507E-BBB0-E73BA2C25937}"/>
    <pc:docChg chg="modSld">
      <pc:chgData name="Sara Sakhi" userId="S::sara.sakhi@hva.nl::22e75b9f-59aa-4228-8924-c7597ac33faa" providerId="AD" clId="Web-{171BBEE0-1E5F-507E-BBB0-E73BA2C25937}" dt="2023-06-26T10:00:24.524" v="257" actId="20577"/>
      <pc:docMkLst>
        <pc:docMk/>
      </pc:docMkLst>
      <pc:sldChg chg="modSp modNotes">
        <pc:chgData name="Sara Sakhi" userId="S::sara.sakhi@hva.nl::22e75b9f-59aa-4228-8924-c7597ac33faa" providerId="AD" clId="Web-{171BBEE0-1E5F-507E-BBB0-E73BA2C25937}" dt="2023-06-26T10:00:01.929" v="226" actId="20577"/>
        <pc:sldMkLst>
          <pc:docMk/>
          <pc:sldMk cId="1014481756" sldId="260"/>
        </pc:sldMkLst>
        <pc:spChg chg="mod">
          <ac:chgData name="Sara Sakhi" userId="S::sara.sakhi@hva.nl::22e75b9f-59aa-4228-8924-c7597ac33faa" providerId="AD" clId="Web-{171BBEE0-1E5F-507E-BBB0-E73BA2C25937}" dt="2023-06-26T10:00:01.929" v="226" actId="20577"/>
          <ac:spMkLst>
            <pc:docMk/>
            <pc:sldMk cId="1014481756" sldId="260"/>
            <ac:spMk id="3" creationId="{63230611-D46D-4883-1CDC-F731ECFB02EB}"/>
          </ac:spMkLst>
        </pc:spChg>
      </pc:sldChg>
      <pc:sldChg chg="modSp">
        <pc:chgData name="Sara Sakhi" userId="S::sara.sakhi@hva.nl::22e75b9f-59aa-4228-8924-c7597ac33faa" providerId="AD" clId="Web-{171BBEE0-1E5F-507E-BBB0-E73BA2C25937}" dt="2023-06-26T10:00:24.524" v="257" actId="20577"/>
        <pc:sldMkLst>
          <pc:docMk/>
          <pc:sldMk cId="448167276" sldId="263"/>
        </pc:sldMkLst>
        <pc:spChg chg="mod">
          <ac:chgData name="Sara Sakhi" userId="S::sara.sakhi@hva.nl::22e75b9f-59aa-4228-8924-c7597ac33faa" providerId="AD" clId="Web-{171BBEE0-1E5F-507E-BBB0-E73BA2C25937}" dt="2023-06-26T10:00:24.524" v="257" actId="20577"/>
          <ac:spMkLst>
            <pc:docMk/>
            <pc:sldMk cId="448167276" sldId="263"/>
            <ac:spMk id="3" creationId="{26DCCC45-45B4-29AD-8422-B641EA744AA9}"/>
          </ac:spMkLst>
        </pc:spChg>
      </pc:sldChg>
    </pc:docChg>
  </pc:docChgLst>
  <pc:docChgLst>
    <pc:chgData name="Sara Sakhi" userId="S::sara.sakhi@hva.nl::22e75b9f-59aa-4228-8924-c7597ac33faa" providerId="AD" clId="Web-{4D1D0FB8-C108-3717-03C0-B727071779C5}"/>
    <pc:docChg chg="addSld">
      <pc:chgData name="Sara Sakhi" userId="S::sara.sakhi@hva.nl::22e75b9f-59aa-4228-8924-c7597ac33faa" providerId="AD" clId="Web-{4D1D0FB8-C108-3717-03C0-B727071779C5}" dt="2023-06-26T05:17:38.711" v="0"/>
      <pc:docMkLst>
        <pc:docMk/>
      </pc:docMkLst>
      <pc:sldChg chg="new">
        <pc:chgData name="Sara Sakhi" userId="S::sara.sakhi@hva.nl::22e75b9f-59aa-4228-8924-c7597ac33faa" providerId="AD" clId="Web-{4D1D0FB8-C108-3717-03C0-B727071779C5}" dt="2023-06-26T05:17:38.711" v="0"/>
        <pc:sldMkLst>
          <pc:docMk/>
          <pc:sldMk cId="2994669642" sldId="271"/>
        </pc:sldMkLst>
      </pc:sldChg>
    </pc:docChg>
  </pc:docChgLst>
  <pc:docChgLst>
    <pc:chgData name="Sara Sakhi" userId="S::sara.sakhi@hva.nl::22e75b9f-59aa-4228-8924-c7597ac33faa" providerId="AD" clId="Web-{F7F5B5E9-F1C8-50FC-2B44-869BF5D0599E}"/>
    <pc:docChg chg="modSld">
      <pc:chgData name="Sara Sakhi" userId="S::sara.sakhi@hva.nl::22e75b9f-59aa-4228-8924-c7597ac33faa" providerId="AD" clId="Web-{F7F5B5E9-F1C8-50FC-2B44-869BF5D0599E}" dt="2023-06-26T12:05:05.062" v="2" actId="20577"/>
      <pc:docMkLst>
        <pc:docMk/>
      </pc:docMkLst>
      <pc:sldChg chg="modSp">
        <pc:chgData name="Sara Sakhi" userId="S::sara.sakhi@hva.nl::22e75b9f-59aa-4228-8924-c7597ac33faa" providerId="AD" clId="Web-{F7F5B5E9-F1C8-50FC-2B44-869BF5D0599E}" dt="2023-06-26T12:05:05.062" v="2" actId="20577"/>
        <pc:sldMkLst>
          <pc:docMk/>
          <pc:sldMk cId="1003038933" sldId="267"/>
        </pc:sldMkLst>
        <pc:spChg chg="mod">
          <ac:chgData name="Sara Sakhi" userId="S::sara.sakhi@hva.nl::22e75b9f-59aa-4228-8924-c7597ac33faa" providerId="AD" clId="Web-{F7F5B5E9-F1C8-50FC-2B44-869BF5D0599E}" dt="2023-06-26T12:05:05.062" v="2" actId="20577"/>
          <ac:spMkLst>
            <pc:docMk/>
            <pc:sldMk cId="1003038933" sldId="267"/>
            <ac:spMk id="20" creationId="{E0E057C9-2CC2-A3A6-F64E-96FEF6DC217F}"/>
          </ac:spMkLst>
        </pc:spChg>
      </pc:sldChg>
    </pc:docChg>
  </pc:docChgLst>
  <pc:docChgLst>
    <pc:chgData name="Sara Sakhi" userId="S::sara.sakhi@hva.nl::22e75b9f-59aa-4228-8924-c7597ac33faa" providerId="AD" clId="Web-{70D60F0E-28FF-C0A2-A0E4-F003354D5DA4}"/>
    <pc:docChg chg="modSld">
      <pc:chgData name="Sara Sakhi" userId="S::sara.sakhi@hva.nl::22e75b9f-59aa-4228-8924-c7597ac33faa" providerId="AD" clId="Web-{70D60F0E-28FF-C0A2-A0E4-F003354D5DA4}" dt="2023-06-26T10:09:24.480" v="21" actId="20577"/>
      <pc:docMkLst>
        <pc:docMk/>
      </pc:docMkLst>
      <pc:sldChg chg="modSp">
        <pc:chgData name="Sara Sakhi" userId="S::sara.sakhi@hva.nl::22e75b9f-59aa-4228-8924-c7597ac33faa" providerId="AD" clId="Web-{70D60F0E-28FF-C0A2-A0E4-F003354D5DA4}" dt="2023-06-26T10:05:06.043" v="2" actId="20577"/>
        <pc:sldMkLst>
          <pc:docMk/>
          <pc:sldMk cId="2994669642" sldId="271"/>
        </pc:sldMkLst>
        <pc:spChg chg="mod">
          <ac:chgData name="Sara Sakhi" userId="S::sara.sakhi@hva.nl::22e75b9f-59aa-4228-8924-c7597ac33faa" providerId="AD" clId="Web-{70D60F0E-28FF-C0A2-A0E4-F003354D5DA4}" dt="2023-06-26T10:05:06.043" v="2" actId="20577"/>
          <ac:spMkLst>
            <pc:docMk/>
            <pc:sldMk cId="2994669642" sldId="271"/>
            <ac:spMk id="2" creationId="{A27CC805-BB81-E18E-E22D-584EECFB5BA4}"/>
          </ac:spMkLst>
        </pc:spChg>
      </pc:sldChg>
      <pc:sldChg chg="modSp modNotes">
        <pc:chgData name="Sara Sakhi" userId="S::sara.sakhi@hva.nl::22e75b9f-59aa-4228-8924-c7597ac33faa" providerId="AD" clId="Web-{70D60F0E-28FF-C0A2-A0E4-F003354D5DA4}" dt="2023-06-26T10:09:24.480" v="21" actId="20577"/>
        <pc:sldMkLst>
          <pc:docMk/>
          <pc:sldMk cId="2941842280" sldId="273"/>
        </pc:sldMkLst>
        <pc:spChg chg="mod">
          <ac:chgData name="Sara Sakhi" userId="S::sara.sakhi@hva.nl::22e75b9f-59aa-4228-8924-c7597ac33faa" providerId="AD" clId="Web-{70D60F0E-28FF-C0A2-A0E4-F003354D5DA4}" dt="2023-06-26T10:09:24.480" v="21" actId="20577"/>
          <ac:spMkLst>
            <pc:docMk/>
            <pc:sldMk cId="2941842280" sldId="273"/>
            <ac:spMk id="3" creationId="{42C35623-3576-8CA0-9977-BE3E66005D97}"/>
          </ac:spMkLst>
        </pc:spChg>
      </pc:sldChg>
    </pc:docChg>
  </pc:docChgLst>
  <pc:docChgLst>
    <pc:chgData name="Nora Ruijpers" userId="S::nora.ruijpers@hva.nl::51bdfee1-fd0d-48a2-9221-d7e6d0c7849e" providerId="AD" clId="Web-{128EDC72-904D-D235-F277-6CCCD821FD4C}"/>
    <pc:docChg chg="addSld modSld">
      <pc:chgData name="Nora Ruijpers" userId="S::nora.ruijpers@hva.nl::51bdfee1-fd0d-48a2-9221-d7e6d0c7849e" providerId="AD" clId="Web-{128EDC72-904D-D235-F277-6CCCD821FD4C}" dt="2023-06-26T13:33:02.718" v="12"/>
      <pc:docMkLst>
        <pc:docMk/>
      </pc:docMkLst>
      <pc:sldChg chg="addSp delSp modSp add replId addAnim">
        <pc:chgData name="Nora Ruijpers" userId="S::nora.ruijpers@hva.nl::51bdfee1-fd0d-48a2-9221-d7e6d0c7849e" providerId="AD" clId="Web-{128EDC72-904D-D235-F277-6CCCD821FD4C}" dt="2023-06-26T13:33:02.718" v="12"/>
        <pc:sldMkLst>
          <pc:docMk/>
          <pc:sldMk cId="2552509800" sldId="275"/>
        </pc:sldMkLst>
        <pc:spChg chg="mod">
          <ac:chgData name="Nora Ruijpers" userId="S::nora.ruijpers@hva.nl::51bdfee1-fd0d-48a2-9221-d7e6d0c7849e" providerId="AD" clId="Web-{128EDC72-904D-D235-F277-6CCCD821FD4C}" dt="2023-06-26T13:33:02.718" v="12"/>
          <ac:spMkLst>
            <pc:docMk/>
            <pc:sldMk cId="2552509800" sldId="275"/>
            <ac:spMk id="2" creationId="{DFAEFCDB-00ED-704B-5851-0042C5E3351A}"/>
          </ac:spMkLst>
        </pc:spChg>
        <pc:spChg chg="add del mod">
          <ac:chgData name="Nora Ruijpers" userId="S::nora.ruijpers@hva.nl::51bdfee1-fd0d-48a2-9221-d7e6d0c7849e" providerId="AD" clId="Web-{128EDC72-904D-D235-F277-6CCCD821FD4C}" dt="2023-06-26T13:32:36.670" v="4"/>
          <ac:spMkLst>
            <pc:docMk/>
            <pc:sldMk cId="2552509800" sldId="275"/>
            <ac:spMk id="4" creationId="{B4847349-4EEE-55CA-7FD2-1A15B182DEA0}"/>
          </ac:spMkLst>
        </pc:spChg>
        <pc:spChg chg="add del">
          <ac:chgData name="Nora Ruijpers" userId="S::nora.ruijpers@hva.nl::51bdfee1-fd0d-48a2-9221-d7e6d0c7849e" providerId="AD" clId="Web-{128EDC72-904D-D235-F277-6CCCD821FD4C}" dt="2023-06-26T13:33:02.718" v="12"/>
          <ac:spMkLst>
            <pc:docMk/>
            <pc:sldMk cId="2552509800" sldId="275"/>
            <ac:spMk id="47" creationId="{E45CA849-654C-4173-AD99-B3A2528275F5}"/>
          </ac:spMkLst>
        </pc:spChg>
        <pc:spChg chg="add del">
          <ac:chgData name="Nora Ruijpers" userId="S::nora.ruijpers@hva.nl::51bdfee1-fd0d-48a2-9221-d7e6d0c7849e" providerId="AD" clId="Web-{128EDC72-904D-D235-F277-6CCCD821FD4C}" dt="2023-06-26T13:33:02.718" v="12"/>
          <ac:spMkLst>
            <pc:docMk/>
            <pc:sldMk cId="2552509800" sldId="275"/>
            <ac:spMk id="48" creationId="{3E23A947-2D45-4208-AE2B-64948C87A3EB}"/>
          </ac:spMkLst>
        </pc:spChg>
        <pc:spChg chg="add del">
          <ac:chgData name="Nora Ruijpers" userId="S::nora.ruijpers@hva.nl::51bdfee1-fd0d-48a2-9221-d7e6d0c7849e" providerId="AD" clId="Web-{128EDC72-904D-D235-F277-6CCCD821FD4C}" dt="2023-06-26T13:33:02.718" v="12"/>
          <ac:spMkLst>
            <pc:docMk/>
            <pc:sldMk cId="2552509800" sldId="275"/>
            <ac:spMk id="49" creationId="{E5BBB0F9-6A59-4D02-A9C7-A2D6516684CE}"/>
          </ac:spMkLst>
        </pc:spChg>
        <pc:spChg chg="del">
          <ac:chgData name="Nora Ruijpers" userId="S::nora.ruijpers@hva.nl::51bdfee1-fd0d-48a2-9221-d7e6d0c7849e" providerId="AD" clId="Web-{128EDC72-904D-D235-F277-6CCCD821FD4C}" dt="2023-06-26T13:32:26.060" v="2"/>
          <ac:spMkLst>
            <pc:docMk/>
            <pc:sldMk cId="2552509800" sldId="275"/>
            <ac:spMk id="50" creationId="{B911E2CE-94B8-EB4A-01F0-10EA19438A73}"/>
          </ac:spMkLst>
        </pc:spChg>
        <pc:spChg chg="add del">
          <ac:chgData name="Nora Ruijpers" userId="S::nora.ruijpers@hva.nl::51bdfee1-fd0d-48a2-9221-d7e6d0c7849e" providerId="AD" clId="Web-{128EDC72-904D-D235-F277-6CCCD821FD4C}" dt="2023-06-26T13:32:56.937" v="9"/>
          <ac:spMkLst>
            <pc:docMk/>
            <pc:sldMk cId="2552509800" sldId="275"/>
            <ac:spMk id="54" creationId="{BA79A7CF-01AF-4178-9369-94E0C90EB046}"/>
          </ac:spMkLst>
        </pc:spChg>
        <pc:spChg chg="add del">
          <ac:chgData name="Nora Ruijpers" userId="S::nora.ruijpers@hva.nl::51bdfee1-fd0d-48a2-9221-d7e6d0c7849e" providerId="AD" clId="Web-{128EDC72-904D-D235-F277-6CCCD821FD4C}" dt="2023-06-26T13:32:56.937" v="9"/>
          <ac:spMkLst>
            <pc:docMk/>
            <pc:sldMk cId="2552509800" sldId="275"/>
            <ac:spMk id="56" creationId="{99413ED5-9ED4-4772-BCE4-2BCAE6B12E35}"/>
          </ac:spMkLst>
        </pc:spChg>
        <pc:spChg chg="add del">
          <ac:chgData name="Nora Ruijpers" userId="S::nora.ruijpers@hva.nl::51bdfee1-fd0d-48a2-9221-d7e6d0c7849e" providerId="AD" clId="Web-{128EDC72-904D-D235-F277-6CCCD821FD4C}" dt="2023-06-26T13:32:56.937" v="9"/>
          <ac:spMkLst>
            <pc:docMk/>
            <pc:sldMk cId="2552509800" sldId="275"/>
            <ac:spMk id="58" creationId="{04357C93-F0CB-4A1C-8F77-4E9063789819}"/>
          </ac:spMkLst>
        </pc:spChg>
        <pc:spChg chg="add del">
          <ac:chgData name="Nora Ruijpers" userId="S::nora.ruijpers@hva.nl::51bdfee1-fd0d-48a2-9221-d7e6d0c7849e" providerId="AD" clId="Web-{128EDC72-904D-D235-F277-6CCCD821FD4C}" dt="2023-06-26T13:32:56.937" v="9"/>
          <ac:spMkLst>
            <pc:docMk/>
            <pc:sldMk cId="2552509800" sldId="275"/>
            <ac:spMk id="60" creationId="{90F533E9-6690-41A8-A372-4C6C622D028D}"/>
          </ac:spMkLst>
        </pc:spChg>
        <pc:spChg chg="add del">
          <ac:chgData name="Nora Ruijpers" userId="S::nora.ruijpers@hva.nl::51bdfee1-fd0d-48a2-9221-d7e6d0c7849e" providerId="AD" clId="Web-{128EDC72-904D-D235-F277-6CCCD821FD4C}" dt="2023-06-26T13:33:02.703" v="11"/>
          <ac:spMkLst>
            <pc:docMk/>
            <pc:sldMk cId="2552509800" sldId="275"/>
            <ac:spMk id="62" creationId="{08C9B587-E65E-4B52-B37C-ABEBB6E87928}"/>
          </ac:spMkLst>
        </pc:spChg>
        <pc:spChg chg="add del">
          <ac:chgData name="Nora Ruijpers" userId="S::nora.ruijpers@hva.nl::51bdfee1-fd0d-48a2-9221-d7e6d0c7849e" providerId="AD" clId="Web-{128EDC72-904D-D235-F277-6CCCD821FD4C}" dt="2023-06-26T13:33:02.703" v="11"/>
          <ac:spMkLst>
            <pc:docMk/>
            <pc:sldMk cId="2552509800" sldId="275"/>
            <ac:spMk id="63" creationId="{5DCB5928-DC7D-4612-9922-441966E15627}"/>
          </ac:spMkLst>
        </pc:spChg>
        <pc:spChg chg="add del">
          <ac:chgData name="Nora Ruijpers" userId="S::nora.ruijpers@hva.nl::51bdfee1-fd0d-48a2-9221-d7e6d0c7849e" providerId="AD" clId="Web-{128EDC72-904D-D235-F277-6CCCD821FD4C}" dt="2023-06-26T13:33:02.703" v="11"/>
          <ac:spMkLst>
            <pc:docMk/>
            <pc:sldMk cId="2552509800" sldId="275"/>
            <ac:spMk id="64" creationId="{682C1161-1736-45EC-99B7-33F3CAE9D517}"/>
          </ac:spMkLst>
        </pc:spChg>
        <pc:spChg chg="add del">
          <ac:chgData name="Nora Ruijpers" userId="S::nora.ruijpers@hva.nl::51bdfee1-fd0d-48a2-9221-d7e6d0c7849e" providerId="AD" clId="Web-{128EDC72-904D-D235-F277-6CCCD821FD4C}" dt="2023-06-26T13:33:02.703" v="11"/>
          <ac:spMkLst>
            <pc:docMk/>
            <pc:sldMk cId="2552509800" sldId="275"/>
            <ac:spMk id="65" creationId="{84D4DDB8-B68F-45B0-9F62-C4279996F672}"/>
          </ac:spMkLst>
        </pc:spChg>
        <pc:spChg chg="add del">
          <ac:chgData name="Nora Ruijpers" userId="S::nora.ruijpers@hva.nl::51bdfee1-fd0d-48a2-9221-d7e6d0c7849e" providerId="AD" clId="Web-{128EDC72-904D-D235-F277-6CCCD821FD4C}" dt="2023-06-26T13:33:02.703" v="11"/>
          <ac:spMkLst>
            <pc:docMk/>
            <pc:sldMk cId="2552509800" sldId="275"/>
            <ac:spMk id="66" creationId="{AF2F604E-43BE-4DC3-B983-E071523364F8}"/>
          </ac:spMkLst>
        </pc:spChg>
        <pc:spChg chg="add">
          <ac:chgData name="Nora Ruijpers" userId="S::nora.ruijpers@hva.nl::51bdfee1-fd0d-48a2-9221-d7e6d0c7849e" providerId="AD" clId="Web-{128EDC72-904D-D235-F277-6CCCD821FD4C}" dt="2023-06-26T13:33:02.718" v="12"/>
          <ac:spMkLst>
            <pc:docMk/>
            <pc:sldMk cId="2552509800" sldId="275"/>
            <ac:spMk id="68" creationId="{BCED4D40-4B67-4331-AC48-79B82B4A47D8}"/>
          </ac:spMkLst>
        </pc:spChg>
        <pc:spChg chg="add">
          <ac:chgData name="Nora Ruijpers" userId="S::nora.ruijpers@hva.nl::51bdfee1-fd0d-48a2-9221-d7e6d0c7849e" providerId="AD" clId="Web-{128EDC72-904D-D235-F277-6CCCD821FD4C}" dt="2023-06-26T13:33:02.718" v="12"/>
          <ac:spMkLst>
            <pc:docMk/>
            <pc:sldMk cId="2552509800" sldId="275"/>
            <ac:spMk id="69" creationId="{670CEDEF-4F34-412E-84EE-329C1E936AF5}"/>
          </ac:spMkLst>
        </pc:spChg>
        <pc:picChg chg="add mod">
          <ac:chgData name="Nora Ruijpers" userId="S::nora.ruijpers@hva.nl::51bdfee1-fd0d-48a2-9221-d7e6d0c7849e" providerId="AD" clId="Web-{128EDC72-904D-D235-F277-6CCCD821FD4C}" dt="2023-06-26T13:33:02.718" v="12"/>
          <ac:picMkLst>
            <pc:docMk/>
            <pc:sldMk cId="2552509800" sldId="275"/>
            <ac:picMk id="5" creationId="{E7C59264-4472-2A0A-5829-A5732AB4A456}"/>
          </ac:picMkLst>
        </pc:picChg>
        <pc:picChg chg="del">
          <ac:chgData name="Nora Ruijpers" userId="S::nora.ruijpers@hva.nl::51bdfee1-fd0d-48a2-9221-d7e6d0c7849e" providerId="AD" clId="Web-{128EDC72-904D-D235-F277-6CCCD821FD4C}" dt="2023-06-26T13:32:20.388" v="1"/>
          <ac:picMkLst>
            <pc:docMk/>
            <pc:sldMk cId="2552509800" sldId="275"/>
            <ac:picMk id="11" creationId="{D433CF0B-18A5-BA95-30EC-A9E2A2D3C53E}"/>
          </ac:picMkLst>
        </pc:picChg>
      </pc:sldChg>
    </pc:docChg>
  </pc:docChgLst>
  <pc:docChgLst>
    <pc:chgData name="Ruben van Rooijen" userId="e08c7498-5d02-40ca-9414-0ded0ebe5ca4" providerId="ADAL" clId="{55944541-56BE-4C97-A097-B7869B054BF2}"/>
    <pc:docChg chg="undo custSel addSld delSld modSld sldOrd">
      <pc:chgData name="Ruben van Rooijen" userId="e08c7498-5d02-40ca-9414-0ded0ebe5ca4" providerId="ADAL" clId="{55944541-56BE-4C97-A097-B7869B054BF2}" dt="2023-06-27T18:28:40.264" v="56"/>
      <pc:docMkLst>
        <pc:docMk/>
      </pc:docMkLst>
      <pc:sldChg chg="ord">
        <pc:chgData name="Ruben van Rooijen" userId="e08c7498-5d02-40ca-9414-0ded0ebe5ca4" providerId="ADAL" clId="{55944541-56BE-4C97-A097-B7869B054BF2}" dt="2023-06-27T18:28:35.672" v="38" actId="20578"/>
        <pc:sldMkLst>
          <pc:docMk/>
          <pc:sldMk cId="3614022356" sldId="261"/>
        </pc:sldMkLst>
      </pc:sldChg>
      <pc:sldChg chg="add del">
        <pc:chgData name="Ruben van Rooijen" userId="e08c7498-5d02-40ca-9414-0ded0ebe5ca4" providerId="ADAL" clId="{55944541-56BE-4C97-A097-B7869B054BF2}" dt="2023-06-27T18:28:35.616" v="36" actId="47"/>
        <pc:sldMkLst>
          <pc:docMk/>
          <pc:sldMk cId="3930149752" sldId="265"/>
        </pc:sldMkLst>
      </pc:sldChg>
      <pc:sldChg chg="modSp mod">
        <pc:chgData name="Ruben van Rooijen" userId="e08c7498-5d02-40ca-9414-0ded0ebe5ca4" providerId="ADAL" clId="{55944541-56BE-4C97-A097-B7869B054BF2}" dt="2023-06-27T18:28:35.961" v="45" actId="404"/>
        <pc:sldMkLst>
          <pc:docMk/>
          <pc:sldMk cId="1003038933" sldId="267"/>
        </pc:sldMkLst>
        <pc:spChg chg="mod">
          <ac:chgData name="Ruben van Rooijen" userId="e08c7498-5d02-40ca-9414-0ded0ebe5ca4" providerId="ADAL" clId="{55944541-56BE-4C97-A097-B7869B054BF2}" dt="2023-06-27T18:28:35.961" v="45" actId="404"/>
          <ac:spMkLst>
            <pc:docMk/>
            <pc:sldMk cId="1003038933" sldId="267"/>
            <ac:spMk id="20" creationId="{E0E057C9-2CC2-A3A6-F64E-96FEF6DC217F}"/>
          </ac:spMkLst>
        </pc:spChg>
      </pc:sldChg>
      <pc:sldChg chg="ord">
        <pc:chgData name="Ruben van Rooijen" userId="e08c7498-5d02-40ca-9414-0ded0ebe5ca4" providerId="ADAL" clId="{55944541-56BE-4C97-A097-B7869B054BF2}" dt="2023-06-27T18:28:40.264" v="56"/>
        <pc:sldMkLst>
          <pc:docMk/>
          <pc:sldMk cId="408441786" sldId="268"/>
        </pc:sldMkLst>
      </pc:sldChg>
      <pc:sldChg chg="add del">
        <pc:chgData name="Ruben van Rooijen" userId="e08c7498-5d02-40ca-9414-0ded0ebe5ca4" providerId="ADAL" clId="{55944541-56BE-4C97-A097-B7869B054BF2}" dt="2023-06-27T18:28:35.113" v="35" actId="47"/>
        <pc:sldMkLst>
          <pc:docMk/>
          <pc:sldMk cId="3883527975" sldId="272"/>
        </pc:sldMkLst>
      </pc:sldChg>
      <pc:sldChg chg="modSp mod modAnim">
        <pc:chgData name="Ruben van Rooijen" userId="e08c7498-5d02-40ca-9414-0ded0ebe5ca4" providerId="ADAL" clId="{55944541-56BE-4C97-A097-B7869B054BF2}" dt="2023-06-27T18:28:36.313" v="54"/>
        <pc:sldMkLst>
          <pc:docMk/>
          <pc:sldMk cId="2552509800" sldId="275"/>
        </pc:sldMkLst>
        <pc:picChg chg="mod">
          <ac:chgData name="Ruben van Rooijen" userId="e08c7498-5d02-40ca-9414-0ded0ebe5ca4" providerId="ADAL" clId="{55944541-56BE-4C97-A097-B7869B054BF2}" dt="2023-06-27T18:28:36.107" v="48" actId="14100"/>
          <ac:picMkLst>
            <pc:docMk/>
            <pc:sldMk cId="2552509800" sldId="275"/>
            <ac:picMk id="5" creationId="{E7C59264-4472-2A0A-5829-A5732AB4A456}"/>
          </ac:picMkLst>
        </pc:picChg>
      </pc:sldChg>
    </pc:docChg>
  </pc:docChgLst>
  <pc:docChgLst>
    <pc:chgData name="Ruben van Rooijen" userId="S::ruben.van.rooijen2@hva.nl::e08c7498-5d02-40ca-9414-0ded0ebe5ca4" providerId="AD" clId="Web-{5E958CF6-BF64-4710-B7FD-0956F004086A}"/>
    <pc:docChg chg="addSld modSld sldOrd">
      <pc:chgData name="Ruben van Rooijen" userId="S::ruben.van.rooijen2@hva.nl::e08c7498-5d02-40ca-9414-0ded0ebe5ca4" providerId="AD" clId="Web-{5E958CF6-BF64-4710-B7FD-0956F004086A}" dt="2023-06-26T12:11:27.615" v="1192" actId="20577"/>
      <pc:docMkLst>
        <pc:docMk/>
      </pc:docMkLst>
      <pc:sldChg chg="addSp delSp modSp">
        <pc:chgData name="Ruben van Rooijen" userId="S::ruben.van.rooijen2@hva.nl::e08c7498-5d02-40ca-9414-0ded0ebe5ca4" providerId="AD" clId="Web-{5E958CF6-BF64-4710-B7FD-0956F004086A}" dt="2023-06-26T10:49:33.954" v="1189" actId="1076"/>
        <pc:sldMkLst>
          <pc:docMk/>
          <pc:sldMk cId="1566645135" sldId="256"/>
        </pc:sldMkLst>
        <pc:spChg chg="mod">
          <ac:chgData name="Ruben van Rooijen" userId="S::ruben.van.rooijen2@hva.nl::e08c7498-5d02-40ca-9414-0ded0ebe5ca4" providerId="AD" clId="Web-{5E958CF6-BF64-4710-B7FD-0956F004086A}" dt="2023-06-26T10:44:26.039" v="1066" actId="14100"/>
          <ac:spMkLst>
            <pc:docMk/>
            <pc:sldMk cId="1566645135" sldId="256"/>
            <ac:spMk id="3" creationId="{220654CE-546F-442E-1D98-574602F6FDC5}"/>
          </ac:spMkLst>
        </pc:spChg>
        <pc:spChg chg="add del mod">
          <ac:chgData name="Ruben van Rooijen" userId="S::ruben.van.rooijen2@hva.nl::e08c7498-5d02-40ca-9414-0ded0ebe5ca4" providerId="AD" clId="Web-{5E958CF6-BF64-4710-B7FD-0956F004086A}" dt="2023-06-26T10:45:10.947" v="1086"/>
          <ac:spMkLst>
            <pc:docMk/>
            <pc:sldMk cId="1566645135" sldId="256"/>
            <ac:spMk id="8" creationId="{BD150443-A030-1B30-3299-772DA430E74A}"/>
          </ac:spMkLst>
        </pc:spChg>
        <pc:spChg chg="add mod">
          <ac:chgData name="Ruben van Rooijen" userId="S::ruben.van.rooijen2@hva.nl::e08c7498-5d02-40ca-9414-0ded0ebe5ca4" providerId="AD" clId="Web-{5E958CF6-BF64-4710-B7FD-0956F004086A}" dt="2023-06-26T10:49:33.954" v="1189" actId="1076"/>
          <ac:spMkLst>
            <pc:docMk/>
            <pc:sldMk cId="1566645135" sldId="256"/>
            <ac:spMk id="10" creationId="{D487A1AF-1FE1-AA23-DD10-8B1D25D9D31A}"/>
          </ac:spMkLst>
        </pc:spChg>
      </pc:sldChg>
      <pc:sldChg chg="addSp delSp modSp">
        <pc:chgData name="Ruben van Rooijen" userId="S::ruben.van.rooijen2@hva.nl::e08c7498-5d02-40ca-9414-0ded0ebe5ca4" providerId="AD" clId="Web-{5E958CF6-BF64-4710-B7FD-0956F004086A}" dt="2023-06-26T10:34:33.147" v="981" actId="20577"/>
        <pc:sldMkLst>
          <pc:docMk/>
          <pc:sldMk cId="3720083288" sldId="259"/>
        </pc:sldMkLst>
        <pc:spChg chg="mod">
          <ac:chgData name="Ruben van Rooijen" userId="S::ruben.van.rooijen2@hva.nl::e08c7498-5d02-40ca-9414-0ded0ebe5ca4" providerId="AD" clId="Web-{5E958CF6-BF64-4710-B7FD-0956F004086A}" dt="2023-06-26T09:56:39.206" v="423"/>
          <ac:spMkLst>
            <pc:docMk/>
            <pc:sldMk cId="3720083288" sldId="259"/>
            <ac:spMk id="2" creationId="{06F8433B-2B7B-F487-C628-ACAC9F2FE0C0}"/>
          </ac:spMkLst>
        </pc:spChg>
        <pc:spChg chg="del mod">
          <ac:chgData name="Ruben van Rooijen" userId="S::ruben.van.rooijen2@hva.nl::e08c7498-5d02-40ca-9414-0ded0ebe5ca4" providerId="AD" clId="Web-{5E958CF6-BF64-4710-B7FD-0956F004086A}" dt="2023-06-26T09:47:19.112" v="332"/>
          <ac:spMkLst>
            <pc:docMk/>
            <pc:sldMk cId="3720083288" sldId="259"/>
            <ac:spMk id="3" creationId="{79AFE8AB-534D-9509-5FBC-9650457D730D}"/>
          </ac:spMkLst>
        </pc:spChg>
        <pc:spChg chg="add mod">
          <ac:chgData name="Ruben van Rooijen" userId="S::ruben.van.rooijen2@hva.nl::e08c7498-5d02-40ca-9414-0ded0ebe5ca4" providerId="AD" clId="Web-{5E958CF6-BF64-4710-B7FD-0956F004086A}" dt="2023-06-26T10:34:33.147" v="981" actId="20577"/>
          <ac:spMkLst>
            <pc:docMk/>
            <pc:sldMk cId="3720083288" sldId="259"/>
            <ac:spMk id="62" creationId="{02C62204-8717-5572-C2B0-99AE2357D54D}"/>
          </ac:spMkLst>
        </pc:spChg>
        <pc:spChg chg="del">
          <ac:chgData name="Ruben van Rooijen" userId="S::ruben.van.rooijen2@hva.nl::e08c7498-5d02-40ca-9414-0ded0ebe5ca4" providerId="AD" clId="Web-{5E958CF6-BF64-4710-B7FD-0956F004086A}" dt="2023-06-26T09:46:43.861" v="328"/>
          <ac:spMkLst>
            <pc:docMk/>
            <pc:sldMk cId="3720083288" sldId="259"/>
            <ac:spMk id="74" creationId="{B23FE733-F95B-4DF6-AFC5-BEEB3577C494}"/>
          </ac:spMkLst>
        </pc:spChg>
        <pc:spChg chg="del">
          <ac:chgData name="Ruben van Rooijen" userId="S::ruben.van.rooijen2@hva.nl::e08c7498-5d02-40ca-9414-0ded0ebe5ca4" providerId="AD" clId="Web-{5E958CF6-BF64-4710-B7FD-0956F004086A}" dt="2023-06-26T09:46:43.861" v="328"/>
          <ac:spMkLst>
            <pc:docMk/>
            <pc:sldMk cId="3720083288" sldId="259"/>
            <ac:spMk id="76" creationId="{9080D120-BD54-46E1-BA37-82F5E8089E90}"/>
          </ac:spMkLst>
        </pc:spChg>
        <pc:spChg chg="del">
          <ac:chgData name="Ruben van Rooijen" userId="S::ruben.van.rooijen2@hva.nl::e08c7498-5d02-40ca-9414-0ded0ebe5ca4" providerId="AD" clId="Web-{5E958CF6-BF64-4710-B7FD-0956F004086A}" dt="2023-06-26T09:46:43.861" v="328"/>
          <ac:spMkLst>
            <pc:docMk/>
            <pc:sldMk cId="3720083288" sldId="259"/>
            <ac:spMk id="78" creationId="{81D83946-74FA-498A-AC80-9926F041B5C5}"/>
          </ac:spMkLst>
        </pc:spChg>
        <pc:spChg chg="del">
          <ac:chgData name="Ruben van Rooijen" userId="S::ruben.van.rooijen2@hva.nl::e08c7498-5d02-40ca-9414-0ded0ebe5ca4" providerId="AD" clId="Web-{5E958CF6-BF64-4710-B7FD-0956F004086A}" dt="2023-06-26T09:46:43.861" v="328"/>
          <ac:spMkLst>
            <pc:docMk/>
            <pc:sldMk cId="3720083288" sldId="259"/>
            <ac:spMk id="80" creationId="{5060D983-8B52-443A-8183-2A1DE05618B5}"/>
          </ac:spMkLst>
        </pc:spChg>
        <pc:spChg chg="add del">
          <ac:chgData name="Ruben van Rooijen" userId="S::ruben.van.rooijen2@hva.nl::e08c7498-5d02-40ca-9414-0ded0ebe5ca4" providerId="AD" clId="Web-{5E958CF6-BF64-4710-B7FD-0956F004086A}" dt="2023-06-26T09:55:22.954" v="417"/>
          <ac:spMkLst>
            <pc:docMk/>
            <pc:sldMk cId="3720083288" sldId="259"/>
            <ac:spMk id="85" creationId="{149FB5C3-7336-4FE0-A30C-CC0A3646D499}"/>
          </ac:spMkLst>
        </pc:spChg>
        <pc:spChg chg="add del">
          <ac:chgData name="Ruben van Rooijen" userId="S::ruben.van.rooijen2@hva.nl::e08c7498-5d02-40ca-9414-0ded0ebe5ca4" providerId="AD" clId="Web-{5E958CF6-BF64-4710-B7FD-0956F004086A}" dt="2023-06-26T09:55:22.954" v="417"/>
          <ac:spMkLst>
            <pc:docMk/>
            <pc:sldMk cId="3720083288" sldId="259"/>
            <ac:spMk id="91" creationId="{0DA909B4-15FF-46A6-8A7F-7AEF977FE9ED}"/>
          </ac:spMkLst>
        </pc:spChg>
        <pc:spChg chg="add del">
          <ac:chgData name="Ruben van Rooijen" userId="S::ruben.van.rooijen2@hva.nl::e08c7498-5d02-40ca-9414-0ded0ebe5ca4" providerId="AD" clId="Web-{5E958CF6-BF64-4710-B7FD-0956F004086A}" dt="2023-06-26T09:55:22.954" v="417"/>
          <ac:spMkLst>
            <pc:docMk/>
            <pc:sldMk cId="3720083288" sldId="259"/>
            <ac:spMk id="93" creationId="{1382A32C-5B0C-4B1C-A074-76C6DBCC9F87}"/>
          </ac:spMkLst>
        </pc:spChg>
        <pc:spChg chg="add del">
          <ac:chgData name="Ruben van Rooijen" userId="S::ruben.van.rooijen2@hva.nl::e08c7498-5d02-40ca-9414-0ded0ebe5ca4" providerId="AD" clId="Web-{5E958CF6-BF64-4710-B7FD-0956F004086A}" dt="2023-06-26T09:56:02.486" v="418"/>
          <ac:spMkLst>
            <pc:docMk/>
            <pc:sldMk cId="3720083288" sldId="259"/>
            <ac:spMk id="100" creationId="{B23FE733-F95B-4DF6-AFC5-BEEB3577C494}"/>
          </ac:spMkLst>
        </pc:spChg>
        <pc:spChg chg="add del">
          <ac:chgData name="Ruben van Rooijen" userId="S::ruben.van.rooijen2@hva.nl::e08c7498-5d02-40ca-9414-0ded0ebe5ca4" providerId="AD" clId="Web-{5E958CF6-BF64-4710-B7FD-0956F004086A}" dt="2023-06-26T09:56:02.486" v="418"/>
          <ac:spMkLst>
            <pc:docMk/>
            <pc:sldMk cId="3720083288" sldId="259"/>
            <ac:spMk id="102" creationId="{9080D120-BD54-46E1-BA37-82F5E8089E90}"/>
          </ac:spMkLst>
        </pc:spChg>
        <pc:spChg chg="add del">
          <ac:chgData name="Ruben van Rooijen" userId="S::ruben.van.rooijen2@hva.nl::e08c7498-5d02-40ca-9414-0ded0ebe5ca4" providerId="AD" clId="Web-{5E958CF6-BF64-4710-B7FD-0956F004086A}" dt="2023-06-26T09:56:02.486" v="418"/>
          <ac:spMkLst>
            <pc:docMk/>
            <pc:sldMk cId="3720083288" sldId="259"/>
            <ac:spMk id="104" creationId="{81D83946-74FA-498A-AC80-9926F041B5C5}"/>
          </ac:spMkLst>
        </pc:spChg>
        <pc:spChg chg="add del">
          <ac:chgData name="Ruben van Rooijen" userId="S::ruben.van.rooijen2@hva.nl::e08c7498-5d02-40ca-9414-0ded0ebe5ca4" providerId="AD" clId="Web-{5E958CF6-BF64-4710-B7FD-0956F004086A}" dt="2023-06-26T09:56:02.486" v="418"/>
          <ac:spMkLst>
            <pc:docMk/>
            <pc:sldMk cId="3720083288" sldId="259"/>
            <ac:spMk id="106" creationId="{5060D983-8B52-443A-8183-2A1DE05618B5}"/>
          </ac:spMkLst>
        </pc:spChg>
        <pc:spChg chg="add del">
          <ac:chgData name="Ruben van Rooijen" userId="S::ruben.van.rooijen2@hva.nl::e08c7498-5d02-40ca-9414-0ded0ebe5ca4" providerId="AD" clId="Web-{5E958CF6-BF64-4710-B7FD-0956F004086A}" dt="2023-06-26T09:56:39.206" v="423"/>
          <ac:spMkLst>
            <pc:docMk/>
            <pc:sldMk cId="3720083288" sldId="259"/>
            <ac:spMk id="111" creationId="{B23FE733-F95B-4DF6-AFC5-BEEB3577C494}"/>
          </ac:spMkLst>
        </pc:spChg>
        <pc:spChg chg="add del">
          <ac:chgData name="Ruben van Rooijen" userId="S::ruben.van.rooijen2@hva.nl::e08c7498-5d02-40ca-9414-0ded0ebe5ca4" providerId="AD" clId="Web-{5E958CF6-BF64-4710-B7FD-0956F004086A}" dt="2023-06-26T09:56:39.206" v="423"/>
          <ac:spMkLst>
            <pc:docMk/>
            <pc:sldMk cId="3720083288" sldId="259"/>
            <ac:spMk id="113" creationId="{9080D120-BD54-46E1-BA37-82F5E8089E90}"/>
          </ac:spMkLst>
        </pc:spChg>
        <pc:spChg chg="add del">
          <ac:chgData name="Ruben van Rooijen" userId="S::ruben.van.rooijen2@hva.nl::e08c7498-5d02-40ca-9414-0ded0ebe5ca4" providerId="AD" clId="Web-{5E958CF6-BF64-4710-B7FD-0956F004086A}" dt="2023-06-26T09:56:39.206" v="423"/>
          <ac:spMkLst>
            <pc:docMk/>
            <pc:sldMk cId="3720083288" sldId="259"/>
            <ac:spMk id="115" creationId="{81D83946-74FA-498A-AC80-9926F041B5C5}"/>
          </ac:spMkLst>
        </pc:spChg>
        <pc:spChg chg="add del">
          <ac:chgData name="Ruben van Rooijen" userId="S::ruben.van.rooijen2@hva.nl::e08c7498-5d02-40ca-9414-0ded0ebe5ca4" providerId="AD" clId="Web-{5E958CF6-BF64-4710-B7FD-0956F004086A}" dt="2023-06-26T09:56:39.206" v="423"/>
          <ac:spMkLst>
            <pc:docMk/>
            <pc:sldMk cId="3720083288" sldId="259"/>
            <ac:spMk id="117" creationId="{5060D983-8B52-443A-8183-2A1DE05618B5}"/>
          </ac:spMkLst>
        </pc:spChg>
        <pc:spChg chg="add">
          <ac:chgData name="Ruben van Rooijen" userId="S::ruben.van.rooijen2@hva.nl::e08c7498-5d02-40ca-9414-0ded0ebe5ca4" providerId="AD" clId="Web-{5E958CF6-BF64-4710-B7FD-0956F004086A}" dt="2023-06-26T09:56:39.206" v="423"/>
          <ac:spMkLst>
            <pc:docMk/>
            <pc:sldMk cId="3720083288" sldId="259"/>
            <ac:spMk id="122" creationId="{058A14AF-9FB5-4CC7-BA35-E8E85D3EDF0E}"/>
          </ac:spMkLst>
        </pc:spChg>
        <pc:spChg chg="add">
          <ac:chgData name="Ruben van Rooijen" userId="S::ruben.van.rooijen2@hva.nl::e08c7498-5d02-40ca-9414-0ded0ebe5ca4" providerId="AD" clId="Web-{5E958CF6-BF64-4710-B7FD-0956F004086A}" dt="2023-06-26T09:56:39.206" v="423"/>
          <ac:spMkLst>
            <pc:docMk/>
            <pc:sldMk cId="3720083288" sldId="259"/>
            <ac:spMk id="124" creationId="{3A9A4357-BD1D-4622-A4FE-766E6AB8DE84}"/>
          </ac:spMkLst>
        </pc:spChg>
        <pc:spChg chg="add">
          <ac:chgData name="Ruben van Rooijen" userId="S::ruben.van.rooijen2@hva.nl::e08c7498-5d02-40ca-9414-0ded0ebe5ca4" providerId="AD" clId="Web-{5E958CF6-BF64-4710-B7FD-0956F004086A}" dt="2023-06-26T09:56:39.206" v="423"/>
          <ac:spMkLst>
            <pc:docMk/>
            <pc:sldMk cId="3720083288" sldId="259"/>
            <ac:spMk id="126" creationId="{E659831F-0D9A-4C63-9EBB-8435B85A440F}"/>
          </ac:spMkLst>
        </pc:spChg>
        <pc:spChg chg="add">
          <ac:chgData name="Ruben van Rooijen" userId="S::ruben.van.rooijen2@hva.nl::e08c7498-5d02-40ca-9414-0ded0ebe5ca4" providerId="AD" clId="Web-{5E958CF6-BF64-4710-B7FD-0956F004086A}" dt="2023-06-26T09:56:39.206" v="423"/>
          <ac:spMkLst>
            <pc:docMk/>
            <pc:sldMk cId="3720083288" sldId="259"/>
            <ac:spMk id="128" creationId="{E6995CE5-F890-4ABA-82A2-26507CE8D2A3}"/>
          </ac:spMkLst>
        </pc:spChg>
        <pc:grpChg chg="add del">
          <ac:chgData name="Ruben van Rooijen" userId="S::ruben.van.rooijen2@hva.nl::e08c7498-5d02-40ca-9414-0ded0ebe5ca4" providerId="AD" clId="Web-{5E958CF6-BF64-4710-B7FD-0956F004086A}" dt="2023-06-26T09:55:22.954" v="417"/>
          <ac:grpSpMkLst>
            <pc:docMk/>
            <pc:sldMk cId="3720083288" sldId="259"/>
            <ac:grpSpMk id="87" creationId="{19A6B5CE-CB1D-48EE-8B43-E952235C8371}"/>
          </ac:grpSpMkLst>
        </pc:grpChg>
        <pc:graphicFrameChg chg="add del mod ord modGraphic">
          <ac:chgData name="Ruben van Rooijen" userId="S::ruben.van.rooijen2@hva.nl::e08c7498-5d02-40ca-9414-0ded0ebe5ca4" providerId="AD" clId="Web-{5E958CF6-BF64-4710-B7FD-0956F004086A}" dt="2023-06-26T09:56:28.362" v="422"/>
          <ac:graphicFrameMkLst>
            <pc:docMk/>
            <pc:sldMk cId="3720083288" sldId="259"/>
            <ac:graphicFrameMk id="95" creationId="{E6735295-DE51-8266-97EC-3F0690112159}"/>
          </ac:graphicFrameMkLst>
        </pc:graphicFrameChg>
        <pc:picChg chg="del mod ord">
          <ac:chgData name="Ruben van Rooijen" userId="S::ruben.van.rooijen2@hva.nl::e08c7498-5d02-40ca-9414-0ded0ebe5ca4" providerId="AD" clId="Web-{5E958CF6-BF64-4710-B7FD-0956F004086A}" dt="2023-06-26T09:56:16.330" v="420"/>
          <ac:picMkLst>
            <pc:docMk/>
            <pc:sldMk cId="3720083288" sldId="259"/>
            <ac:picMk id="5" creationId="{B0137841-A9F3-EDE1-3003-1DFC335ACA84}"/>
          </ac:picMkLst>
        </pc:picChg>
        <pc:picChg chg="del mod ord">
          <ac:chgData name="Ruben van Rooijen" userId="S::ruben.van.rooijen2@hva.nl::e08c7498-5d02-40ca-9414-0ded0ebe5ca4" providerId="AD" clId="Web-{5E958CF6-BF64-4710-B7FD-0956F004086A}" dt="2023-06-26T09:56:53.425" v="428"/>
          <ac:picMkLst>
            <pc:docMk/>
            <pc:sldMk cId="3720083288" sldId="259"/>
            <ac:picMk id="7" creationId="{14A60050-A42D-73F9-1501-2DA204697739}"/>
          </ac:picMkLst>
        </pc:picChg>
        <pc:picChg chg="add mod">
          <ac:chgData name="Ruben van Rooijen" userId="S::ruben.van.rooijen2@hva.nl::e08c7498-5d02-40ca-9414-0ded0ebe5ca4" providerId="AD" clId="Web-{5E958CF6-BF64-4710-B7FD-0956F004086A}" dt="2023-06-26T10:34:30.037" v="980" actId="1076"/>
          <ac:picMkLst>
            <pc:docMk/>
            <pc:sldMk cId="3720083288" sldId="259"/>
            <ac:picMk id="64" creationId="{B8211D0F-7D1A-17E1-84EA-B0F1FEDA24FF}"/>
          </ac:picMkLst>
        </pc:picChg>
        <pc:picChg chg="add mod">
          <ac:chgData name="Ruben van Rooijen" userId="S::ruben.van.rooijen2@hva.nl::e08c7498-5d02-40ca-9414-0ded0ebe5ca4" providerId="AD" clId="Web-{5E958CF6-BF64-4710-B7FD-0956F004086A}" dt="2023-06-26T10:22:35.595" v="784" actId="1076"/>
          <ac:picMkLst>
            <pc:docMk/>
            <pc:sldMk cId="3720083288" sldId="259"/>
            <ac:picMk id="66" creationId="{E9878B38-7AC5-34F2-D509-4CC63315208A}"/>
          </ac:picMkLst>
        </pc:picChg>
        <pc:picChg chg="add mod">
          <ac:chgData name="Ruben van Rooijen" userId="S::ruben.van.rooijen2@hva.nl::e08c7498-5d02-40ca-9414-0ded0ebe5ca4" providerId="AD" clId="Web-{5E958CF6-BF64-4710-B7FD-0956F004086A}" dt="2023-06-26T10:22:37.704" v="785" actId="1076"/>
          <ac:picMkLst>
            <pc:docMk/>
            <pc:sldMk cId="3720083288" sldId="259"/>
            <ac:picMk id="68" creationId="{17D81AFE-22D5-F821-953A-3C53FBDABEB9}"/>
          </ac:picMkLst>
        </pc:picChg>
        <pc:picChg chg="add mod">
          <ac:chgData name="Ruben van Rooijen" userId="S::ruben.van.rooijen2@hva.nl::e08c7498-5d02-40ca-9414-0ded0ebe5ca4" providerId="AD" clId="Web-{5E958CF6-BF64-4710-B7FD-0956F004086A}" dt="2023-06-26T10:22:28.126" v="782" actId="1076"/>
          <ac:picMkLst>
            <pc:docMk/>
            <pc:sldMk cId="3720083288" sldId="259"/>
            <ac:picMk id="70" creationId="{8F585AC7-F689-A855-8720-3B723BA57E18}"/>
          </ac:picMkLst>
        </pc:picChg>
        <pc:picChg chg="add">
          <ac:chgData name="Ruben van Rooijen" userId="S::ruben.van.rooijen2@hva.nl::e08c7498-5d02-40ca-9414-0ded0ebe5ca4" providerId="AD" clId="Web-{5E958CF6-BF64-4710-B7FD-0956F004086A}" dt="2023-06-26T10:34:11.740" v="974"/>
          <ac:picMkLst>
            <pc:docMk/>
            <pc:sldMk cId="3720083288" sldId="259"/>
            <ac:picMk id="72" creationId="{41A87285-C623-587F-4A2C-6413E3EC7605}"/>
          </ac:picMkLst>
        </pc:picChg>
      </pc:sldChg>
      <pc:sldChg chg="addSp modSp">
        <pc:chgData name="Ruben van Rooijen" userId="S::ruben.van.rooijen2@hva.nl::e08c7498-5d02-40ca-9414-0ded0ebe5ca4" providerId="AD" clId="Web-{5E958CF6-BF64-4710-B7FD-0956F004086A}" dt="2023-06-26T12:11:10.317" v="1190" actId="1076"/>
        <pc:sldMkLst>
          <pc:docMk/>
          <pc:sldMk cId="1014481756" sldId="260"/>
        </pc:sldMkLst>
        <pc:picChg chg="add mod">
          <ac:chgData name="Ruben van Rooijen" userId="S::ruben.van.rooijen2@hva.nl::e08c7498-5d02-40ca-9414-0ded0ebe5ca4" providerId="AD" clId="Web-{5E958CF6-BF64-4710-B7FD-0956F004086A}" dt="2023-06-26T12:11:10.317" v="1190" actId="1076"/>
          <ac:picMkLst>
            <pc:docMk/>
            <pc:sldMk cId="1014481756" sldId="260"/>
            <ac:picMk id="20" creationId="{EDA1FB84-6E21-1C5E-BEC5-81C5CC4D17A5}"/>
          </ac:picMkLst>
        </pc:picChg>
      </pc:sldChg>
      <pc:sldChg chg="addSp delSp modSp mod ord setBg">
        <pc:chgData name="Ruben van Rooijen" userId="S::ruben.van.rooijen2@hva.nl::e08c7498-5d02-40ca-9414-0ded0ebe5ca4" providerId="AD" clId="Web-{5E958CF6-BF64-4710-B7FD-0956F004086A}" dt="2023-06-26T10:34:05.943" v="972"/>
        <pc:sldMkLst>
          <pc:docMk/>
          <pc:sldMk cId="3614022356" sldId="261"/>
        </pc:sldMkLst>
        <pc:spChg chg="mod">
          <ac:chgData name="Ruben van Rooijen" userId="S::ruben.van.rooijen2@hva.nl::e08c7498-5d02-40ca-9414-0ded0ebe5ca4" providerId="AD" clId="Web-{5E958CF6-BF64-4710-B7FD-0956F004086A}" dt="2023-06-26T09:39:43.989" v="277"/>
          <ac:spMkLst>
            <pc:docMk/>
            <pc:sldMk cId="3614022356" sldId="261"/>
            <ac:spMk id="2" creationId="{7A9F189A-9C1B-6DA7-21A0-DB34D0AFFD0C}"/>
          </ac:spMkLst>
        </pc:spChg>
        <pc:spChg chg="add">
          <ac:chgData name="Ruben van Rooijen" userId="S::ruben.van.rooijen2@hva.nl::e08c7498-5d02-40ca-9414-0ded0ebe5ca4" providerId="AD" clId="Web-{5E958CF6-BF64-4710-B7FD-0956F004086A}" dt="2023-06-26T09:39:43.989" v="277"/>
          <ac:spMkLst>
            <pc:docMk/>
            <pc:sldMk cId="3614022356" sldId="261"/>
            <ac:spMk id="24" creationId="{35DB3719-6FDC-4E5D-891D-FF40B7300F64}"/>
          </ac:spMkLst>
        </pc:spChg>
        <pc:spChg chg="add">
          <ac:chgData name="Ruben van Rooijen" userId="S::ruben.van.rooijen2@hva.nl::e08c7498-5d02-40ca-9414-0ded0ebe5ca4" providerId="AD" clId="Web-{5E958CF6-BF64-4710-B7FD-0956F004086A}" dt="2023-06-26T09:39:43.989" v="277"/>
          <ac:spMkLst>
            <pc:docMk/>
            <pc:sldMk cId="3614022356" sldId="261"/>
            <ac:spMk id="26" creationId="{E0CBAC23-2E3F-4A90-BA59-F8299F6A5439}"/>
          </ac:spMkLst>
        </pc:spChg>
        <pc:graphicFrameChg chg="mod modGraphic">
          <ac:chgData name="Ruben van Rooijen" userId="S::ruben.van.rooijen2@hva.nl::e08c7498-5d02-40ca-9414-0ded0ebe5ca4" providerId="AD" clId="Web-{5E958CF6-BF64-4710-B7FD-0956F004086A}" dt="2023-06-26T09:54:26.890" v="416" actId="14100"/>
          <ac:graphicFrameMkLst>
            <pc:docMk/>
            <pc:sldMk cId="3614022356" sldId="261"/>
            <ac:graphicFrameMk id="19" creationId="{B1045453-7859-0F9B-7090-EE97CD310441}"/>
          </ac:graphicFrameMkLst>
        </pc:graphicFrameChg>
        <pc:picChg chg="add del mod">
          <ac:chgData name="Ruben van Rooijen" userId="S::ruben.van.rooijen2@hva.nl::e08c7498-5d02-40ca-9414-0ded0ebe5ca4" providerId="AD" clId="Web-{5E958CF6-BF64-4710-B7FD-0956F004086A}" dt="2023-06-26T10:34:01.584" v="971"/>
          <ac:picMkLst>
            <pc:docMk/>
            <pc:sldMk cId="3614022356" sldId="261"/>
            <ac:picMk id="101" creationId="{85AB26AE-70DA-451E-F651-59D809BAE4FC}"/>
          </ac:picMkLst>
        </pc:picChg>
        <pc:picChg chg="add">
          <ac:chgData name="Ruben van Rooijen" userId="S::ruben.van.rooijen2@hva.nl::e08c7498-5d02-40ca-9414-0ded0ebe5ca4" providerId="AD" clId="Web-{5E958CF6-BF64-4710-B7FD-0956F004086A}" dt="2023-06-26T10:34:05.943" v="972"/>
          <ac:picMkLst>
            <pc:docMk/>
            <pc:sldMk cId="3614022356" sldId="261"/>
            <ac:picMk id="103" creationId="{89644F2E-8CEE-C9E5-1934-C1805F3F0130}"/>
          </ac:picMkLst>
        </pc:picChg>
      </pc:sldChg>
      <pc:sldChg chg="addSp delSp modSp">
        <pc:chgData name="Ruben van Rooijen" userId="S::ruben.van.rooijen2@hva.nl::e08c7498-5d02-40ca-9414-0ded0ebe5ca4" providerId="AD" clId="Web-{5E958CF6-BF64-4710-B7FD-0956F004086A}" dt="2023-06-26T10:34:37.303" v="982"/>
        <pc:sldMkLst>
          <pc:docMk/>
          <pc:sldMk cId="2624891687" sldId="262"/>
        </pc:sldMkLst>
        <pc:spChg chg="mod">
          <ac:chgData name="Ruben van Rooijen" userId="S::ruben.van.rooijen2@hva.nl::e08c7498-5d02-40ca-9414-0ded0ebe5ca4" providerId="AD" clId="Web-{5E958CF6-BF64-4710-B7FD-0956F004086A}" dt="2023-06-26T10:25:32.256" v="795"/>
          <ac:spMkLst>
            <pc:docMk/>
            <pc:sldMk cId="2624891687" sldId="262"/>
            <ac:spMk id="2" creationId="{9936EDCA-F502-2EDE-6A68-6F51C4591A13}"/>
          </ac:spMkLst>
        </pc:spChg>
        <pc:spChg chg="mod">
          <ac:chgData name="Ruben van Rooijen" userId="S::ruben.van.rooijen2@hva.nl::e08c7498-5d02-40ca-9414-0ded0ebe5ca4" providerId="AD" clId="Web-{5E958CF6-BF64-4710-B7FD-0956F004086A}" dt="2023-06-26T10:25:32.256" v="795"/>
          <ac:spMkLst>
            <pc:docMk/>
            <pc:sldMk cId="2624891687" sldId="262"/>
            <ac:spMk id="3" creationId="{0B32FB18-558E-E9B6-14D9-05FCF00B34DF}"/>
          </ac:spMkLst>
        </pc:spChg>
        <pc:spChg chg="add del">
          <ac:chgData name="Ruben van Rooijen" userId="S::ruben.van.rooijen2@hva.nl::e08c7498-5d02-40ca-9414-0ded0ebe5ca4" providerId="AD" clId="Web-{5E958CF6-BF64-4710-B7FD-0956F004086A}" dt="2023-06-26T09:46:59.705" v="331"/>
          <ac:spMkLst>
            <pc:docMk/>
            <pc:sldMk cId="2624891687" sldId="262"/>
            <ac:spMk id="19" creationId="{92468898-5A6E-4D55-85EC-308E785EE06C}"/>
          </ac:spMkLst>
        </pc:spChg>
        <pc:spChg chg="add del">
          <ac:chgData name="Ruben van Rooijen" userId="S::ruben.van.rooijen2@hva.nl::e08c7498-5d02-40ca-9414-0ded0ebe5ca4" providerId="AD" clId="Web-{5E958CF6-BF64-4710-B7FD-0956F004086A}" dt="2023-06-26T09:46:59.705" v="331"/>
          <ac:spMkLst>
            <pc:docMk/>
            <pc:sldMk cId="2624891687" sldId="262"/>
            <ac:spMk id="20" creationId="{3E23A947-2D45-4208-AE2B-64948C87A3EB}"/>
          </ac:spMkLst>
        </pc:spChg>
        <pc:spChg chg="add del">
          <ac:chgData name="Ruben van Rooijen" userId="S::ruben.van.rooijen2@hva.nl::e08c7498-5d02-40ca-9414-0ded0ebe5ca4" providerId="AD" clId="Web-{5E958CF6-BF64-4710-B7FD-0956F004086A}" dt="2023-06-26T09:46:59.705" v="331"/>
          <ac:spMkLst>
            <pc:docMk/>
            <pc:sldMk cId="2624891687" sldId="262"/>
            <ac:spMk id="21" creationId="{E5BBB0F9-6A59-4D02-A9C7-A2D6516684CE}"/>
          </ac:spMkLst>
        </pc:spChg>
        <pc:spChg chg="add del">
          <ac:chgData name="Ruben van Rooijen" userId="S::ruben.van.rooijen2@hva.nl::e08c7498-5d02-40ca-9414-0ded0ebe5ca4" providerId="AD" clId="Web-{5E958CF6-BF64-4710-B7FD-0956F004086A}" dt="2023-06-26T09:46:59.689" v="330"/>
          <ac:spMkLst>
            <pc:docMk/>
            <pc:sldMk cId="2624891687" sldId="262"/>
            <ac:spMk id="26" creationId="{DBC6133C-0615-4CE4-9132-37E609A9BDFA}"/>
          </ac:spMkLst>
        </pc:spChg>
        <pc:spChg chg="add del">
          <ac:chgData name="Ruben van Rooijen" userId="S::ruben.van.rooijen2@hva.nl::e08c7498-5d02-40ca-9414-0ded0ebe5ca4" providerId="AD" clId="Web-{5E958CF6-BF64-4710-B7FD-0956F004086A}" dt="2023-06-26T09:46:59.689" v="330"/>
          <ac:spMkLst>
            <pc:docMk/>
            <pc:sldMk cId="2624891687" sldId="262"/>
            <ac:spMk id="28" creationId="{169CC832-2974-4E8D-90ED-3E2941BA7336}"/>
          </ac:spMkLst>
        </pc:spChg>
        <pc:spChg chg="add del">
          <ac:chgData name="Ruben van Rooijen" userId="S::ruben.van.rooijen2@hva.nl::e08c7498-5d02-40ca-9414-0ded0ebe5ca4" providerId="AD" clId="Web-{5E958CF6-BF64-4710-B7FD-0956F004086A}" dt="2023-06-26T09:46:59.689" v="330"/>
          <ac:spMkLst>
            <pc:docMk/>
            <pc:sldMk cId="2624891687" sldId="262"/>
            <ac:spMk id="30" creationId="{55222F96-971A-4F90-B841-6BAB416C7AC1}"/>
          </ac:spMkLst>
        </pc:spChg>
        <pc:spChg chg="add del">
          <ac:chgData name="Ruben van Rooijen" userId="S::ruben.van.rooijen2@hva.nl::e08c7498-5d02-40ca-9414-0ded0ebe5ca4" providerId="AD" clId="Web-{5E958CF6-BF64-4710-B7FD-0956F004086A}" dt="2023-06-26T09:46:59.689" v="330"/>
          <ac:spMkLst>
            <pc:docMk/>
            <pc:sldMk cId="2624891687" sldId="262"/>
            <ac:spMk id="32" creationId="{08980754-6F4B-43C9-B9BE-127B6BED6586}"/>
          </ac:spMkLst>
        </pc:spChg>
        <pc:spChg chg="add del">
          <ac:chgData name="Ruben van Rooijen" userId="S::ruben.van.rooijen2@hva.nl::e08c7498-5d02-40ca-9414-0ded0ebe5ca4" providerId="AD" clId="Web-{5E958CF6-BF64-4710-B7FD-0956F004086A}" dt="2023-06-26T09:46:59.689" v="330"/>
          <ac:spMkLst>
            <pc:docMk/>
            <pc:sldMk cId="2624891687" sldId="262"/>
            <ac:spMk id="34" creationId="{2C1BBA94-3F40-40AA-8BB9-E69E25E537C1}"/>
          </ac:spMkLst>
        </pc:spChg>
        <pc:spChg chg="add del">
          <ac:chgData name="Ruben van Rooijen" userId="S::ruben.van.rooijen2@hva.nl::e08c7498-5d02-40ca-9414-0ded0ebe5ca4" providerId="AD" clId="Web-{5E958CF6-BF64-4710-B7FD-0956F004086A}" dt="2023-06-26T09:53:01.637" v="409"/>
          <ac:spMkLst>
            <pc:docMk/>
            <pc:sldMk cId="2624891687" sldId="262"/>
            <ac:spMk id="36" creationId="{743AA782-23D1-4521-8CAD-47662984AA08}"/>
          </ac:spMkLst>
        </pc:spChg>
        <pc:spChg chg="add del">
          <ac:chgData name="Ruben van Rooijen" userId="S::ruben.van.rooijen2@hva.nl::e08c7498-5d02-40ca-9414-0ded0ebe5ca4" providerId="AD" clId="Web-{5E958CF6-BF64-4710-B7FD-0956F004086A}" dt="2023-06-26T09:53:01.637" v="409"/>
          <ac:spMkLst>
            <pc:docMk/>
            <pc:sldMk cId="2624891687" sldId="262"/>
            <ac:spMk id="37" creationId="{71877DBC-BB60-40F0-AC93-2ACDBAAE60CE}"/>
          </ac:spMkLst>
        </pc:spChg>
        <pc:spChg chg="add del">
          <ac:chgData name="Ruben van Rooijen" userId="S::ruben.van.rooijen2@hva.nl::e08c7498-5d02-40ca-9414-0ded0ebe5ca4" providerId="AD" clId="Web-{5E958CF6-BF64-4710-B7FD-0956F004086A}" dt="2023-06-26T10:09:02.462" v="578"/>
          <ac:spMkLst>
            <pc:docMk/>
            <pc:sldMk cId="2624891687" sldId="262"/>
            <ac:spMk id="42" creationId="{0288C6B4-AFC3-407F-A595-EFFD38D4CCAF}"/>
          </ac:spMkLst>
        </pc:spChg>
        <pc:spChg chg="add del">
          <ac:chgData name="Ruben van Rooijen" userId="S::ruben.van.rooijen2@hva.nl::e08c7498-5d02-40ca-9414-0ded0ebe5ca4" providerId="AD" clId="Web-{5E958CF6-BF64-4710-B7FD-0956F004086A}" dt="2023-06-26T10:09:02.462" v="578"/>
          <ac:spMkLst>
            <pc:docMk/>
            <pc:sldMk cId="2624891687" sldId="262"/>
            <ac:spMk id="44" creationId="{CF236821-17FE-429B-8D2C-08E13A64EA40}"/>
          </ac:spMkLst>
        </pc:spChg>
        <pc:spChg chg="add del">
          <ac:chgData name="Ruben van Rooijen" userId="S::ruben.van.rooijen2@hva.nl::e08c7498-5d02-40ca-9414-0ded0ebe5ca4" providerId="AD" clId="Web-{5E958CF6-BF64-4710-B7FD-0956F004086A}" dt="2023-06-26T10:09:02.462" v="578"/>
          <ac:spMkLst>
            <pc:docMk/>
            <pc:sldMk cId="2624891687" sldId="262"/>
            <ac:spMk id="46" creationId="{C0BDBCD2-E081-43AB-9119-C55465E59757}"/>
          </ac:spMkLst>
        </pc:spChg>
        <pc:spChg chg="add del">
          <ac:chgData name="Ruben van Rooijen" userId="S::ruben.van.rooijen2@hva.nl::e08c7498-5d02-40ca-9414-0ded0ebe5ca4" providerId="AD" clId="Web-{5E958CF6-BF64-4710-B7FD-0956F004086A}" dt="2023-06-26T10:09:02.462" v="578"/>
          <ac:spMkLst>
            <pc:docMk/>
            <pc:sldMk cId="2624891687" sldId="262"/>
            <ac:spMk id="48" creationId="{98E79BE4-34FE-485A-98A5-92CE8F7C4743}"/>
          </ac:spMkLst>
        </pc:spChg>
        <pc:spChg chg="add del">
          <ac:chgData name="Ruben van Rooijen" userId="S::ruben.van.rooijen2@hva.nl::e08c7498-5d02-40ca-9414-0ded0ebe5ca4" providerId="AD" clId="Web-{5E958CF6-BF64-4710-B7FD-0956F004086A}" dt="2023-06-26T10:09:02.462" v="578"/>
          <ac:spMkLst>
            <pc:docMk/>
            <pc:sldMk cId="2624891687" sldId="262"/>
            <ac:spMk id="50" creationId="{7A5F0580-5EE9-419F-96EE-B6529EF6E7D0}"/>
          </ac:spMkLst>
        </pc:spChg>
        <pc:spChg chg="add del">
          <ac:chgData name="Ruben van Rooijen" userId="S::ruben.van.rooijen2@hva.nl::e08c7498-5d02-40ca-9414-0ded0ebe5ca4" providerId="AD" clId="Web-{5E958CF6-BF64-4710-B7FD-0956F004086A}" dt="2023-06-26T10:19:06.355" v="754"/>
          <ac:spMkLst>
            <pc:docMk/>
            <pc:sldMk cId="2624891687" sldId="262"/>
            <ac:spMk id="55" creationId="{61293230-B0F6-45B1-96D1-13D18E242995}"/>
          </ac:spMkLst>
        </pc:spChg>
        <pc:spChg chg="add del">
          <ac:chgData name="Ruben van Rooijen" userId="S::ruben.van.rooijen2@hva.nl::e08c7498-5d02-40ca-9414-0ded0ebe5ca4" providerId="AD" clId="Web-{5E958CF6-BF64-4710-B7FD-0956F004086A}" dt="2023-06-26T10:19:06.355" v="754"/>
          <ac:spMkLst>
            <pc:docMk/>
            <pc:sldMk cId="2624891687" sldId="262"/>
            <ac:spMk id="57" creationId="{0A1E0707-4985-454B-ACE0-4855BB55875E}"/>
          </ac:spMkLst>
        </pc:spChg>
        <pc:spChg chg="add del">
          <ac:chgData name="Ruben van Rooijen" userId="S::ruben.van.rooijen2@hva.nl::e08c7498-5d02-40ca-9414-0ded0ebe5ca4" providerId="AD" clId="Web-{5E958CF6-BF64-4710-B7FD-0956F004086A}" dt="2023-06-26T10:17:42.055" v="745"/>
          <ac:spMkLst>
            <pc:docMk/>
            <pc:sldMk cId="2624891687" sldId="262"/>
            <ac:spMk id="59" creationId="{AAAE94E3-A7DB-4868-B1E3-E49703488BBC}"/>
          </ac:spMkLst>
        </pc:spChg>
        <pc:spChg chg="add del">
          <ac:chgData name="Ruben van Rooijen" userId="S::ruben.van.rooijen2@hva.nl::e08c7498-5d02-40ca-9414-0ded0ebe5ca4" providerId="AD" clId="Web-{5E958CF6-BF64-4710-B7FD-0956F004086A}" dt="2023-06-26T10:25:32.256" v="795"/>
          <ac:spMkLst>
            <pc:docMk/>
            <pc:sldMk cId="2624891687" sldId="262"/>
            <ac:spMk id="61" creationId="{69D47016-023F-44BD-981C-50E7A10A6609}"/>
          </ac:spMkLst>
        </pc:spChg>
        <pc:spChg chg="add del">
          <ac:chgData name="Ruben van Rooijen" userId="S::ruben.van.rooijen2@hva.nl::e08c7498-5d02-40ca-9414-0ded0ebe5ca4" providerId="AD" clId="Web-{5E958CF6-BF64-4710-B7FD-0956F004086A}" dt="2023-06-26T10:09:44.807" v="586"/>
          <ac:spMkLst>
            <pc:docMk/>
            <pc:sldMk cId="2624891687" sldId="262"/>
            <ac:spMk id="62" creationId="{69D47016-023F-44BD-981C-50E7A10A6609}"/>
          </ac:spMkLst>
        </pc:spChg>
        <pc:spChg chg="add del">
          <ac:chgData name="Ruben van Rooijen" userId="S::ruben.van.rooijen2@hva.nl::e08c7498-5d02-40ca-9414-0ded0ebe5ca4" providerId="AD" clId="Web-{5E958CF6-BF64-4710-B7FD-0956F004086A}" dt="2023-06-26T10:25:32.256" v="795"/>
          <ac:spMkLst>
            <pc:docMk/>
            <pc:sldMk cId="2624891687" sldId="262"/>
            <ac:spMk id="63" creationId="{6D8B37B0-0682-433E-BC8D-498C04ABD9A7}"/>
          </ac:spMkLst>
        </pc:spChg>
        <pc:spChg chg="add del">
          <ac:chgData name="Ruben van Rooijen" userId="S::ruben.van.rooijen2@hva.nl::e08c7498-5d02-40ca-9414-0ded0ebe5ca4" providerId="AD" clId="Web-{5E958CF6-BF64-4710-B7FD-0956F004086A}" dt="2023-06-26T10:09:44.807" v="586"/>
          <ac:spMkLst>
            <pc:docMk/>
            <pc:sldMk cId="2624891687" sldId="262"/>
            <ac:spMk id="64" creationId="{6D8B37B0-0682-433E-BC8D-498C04ABD9A7}"/>
          </ac:spMkLst>
        </pc:spChg>
        <pc:spChg chg="add">
          <ac:chgData name="Ruben van Rooijen" userId="S::ruben.van.rooijen2@hva.nl::e08c7498-5d02-40ca-9414-0ded0ebe5ca4" providerId="AD" clId="Web-{5E958CF6-BF64-4710-B7FD-0956F004086A}" dt="2023-06-26T10:25:32.256" v="795"/>
          <ac:spMkLst>
            <pc:docMk/>
            <pc:sldMk cId="2624891687" sldId="262"/>
            <ac:spMk id="65" creationId="{61293230-B0F6-45B1-96D1-13D18E242995}"/>
          </ac:spMkLst>
        </pc:spChg>
        <pc:spChg chg="add">
          <ac:chgData name="Ruben van Rooijen" userId="S::ruben.van.rooijen2@hva.nl::e08c7498-5d02-40ca-9414-0ded0ebe5ca4" providerId="AD" clId="Web-{5E958CF6-BF64-4710-B7FD-0956F004086A}" dt="2023-06-26T10:25:32.256" v="795"/>
          <ac:spMkLst>
            <pc:docMk/>
            <pc:sldMk cId="2624891687" sldId="262"/>
            <ac:spMk id="66" creationId="{0A1E0707-4985-454B-ACE0-4855BB55875E}"/>
          </ac:spMkLst>
        </pc:spChg>
        <pc:spChg chg="add del">
          <ac:chgData name="Ruben van Rooijen" userId="S::ruben.van.rooijen2@hva.nl::e08c7498-5d02-40ca-9414-0ded0ebe5ca4" providerId="AD" clId="Web-{5E958CF6-BF64-4710-B7FD-0956F004086A}" dt="2023-06-26T10:17:42.055" v="745"/>
          <ac:spMkLst>
            <pc:docMk/>
            <pc:sldMk cId="2624891687" sldId="262"/>
            <ac:spMk id="68" creationId="{3873B707-463F-40B0-8227-E8CC6C67EB25}"/>
          </ac:spMkLst>
        </pc:spChg>
        <pc:spChg chg="add del">
          <ac:chgData name="Ruben van Rooijen" userId="S::ruben.van.rooijen2@hva.nl::e08c7498-5d02-40ca-9414-0ded0ebe5ca4" providerId="AD" clId="Web-{5E958CF6-BF64-4710-B7FD-0956F004086A}" dt="2023-06-26T10:17:42.055" v="745"/>
          <ac:spMkLst>
            <pc:docMk/>
            <pc:sldMk cId="2624891687" sldId="262"/>
            <ac:spMk id="70" creationId="{C13237C8-E62C-4F0D-A318-BD6FB6C2D138}"/>
          </ac:spMkLst>
        </pc:spChg>
        <pc:spChg chg="add del">
          <ac:chgData name="Ruben van Rooijen" userId="S::ruben.van.rooijen2@hva.nl::e08c7498-5d02-40ca-9414-0ded0ebe5ca4" providerId="AD" clId="Web-{5E958CF6-BF64-4710-B7FD-0956F004086A}" dt="2023-06-26T10:17:42.055" v="745"/>
          <ac:spMkLst>
            <pc:docMk/>
            <pc:sldMk cId="2624891687" sldId="262"/>
            <ac:spMk id="72" creationId="{19C9EAEA-39D0-4B0E-A0EB-51E7B26740B1}"/>
          </ac:spMkLst>
        </pc:spChg>
        <pc:spChg chg="add del">
          <ac:chgData name="Ruben van Rooijen" userId="S::ruben.van.rooijen2@hva.nl::e08c7498-5d02-40ca-9414-0ded0ebe5ca4" providerId="AD" clId="Web-{5E958CF6-BF64-4710-B7FD-0956F004086A}" dt="2023-06-26T10:17:42.055" v="745"/>
          <ac:spMkLst>
            <pc:docMk/>
            <pc:sldMk cId="2624891687" sldId="262"/>
            <ac:spMk id="74" creationId="{8CB5D2D7-DF65-4E86-BFBA-FFB9B5ACEB64}"/>
          </ac:spMkLst>
        </pc:spChg>
        <pc:spChg chg="add del">
          <ac:chgData name="Ruben van Rooijen" userId="S::ruben.van.rooijen2@hva.nl::e08c7498-5d02-40ca-9414-0ded0ebe5ca4" providerId="AD" clId="Web-{5E958CF6-BF64-4710-B7FD-0956F004086A}" dt="2023-06-26T10:18:06.868" v="747"/>
          <ac:spMkLst>
            <pc:docMk/>
            <pc:sldMk cId="2624891687" sldId="262"/>
            <ac:spMk id="76" creationId="{69D47016-023F-44BD-981C-50E7A10A6609}"/>
          </ac:spMkLst>
        </pc:spChg>
        <pc:spChg chg="add del">
          <ac:chgData name="Ruben van Rooijen" userId="S::ruben.van.rooijen2@hva.nl::e08c7498-5d02-40ca-9414-0ded0ebe5ca4" providerId="AD" clId="Web-{5E958CF6-BF64-4710-B7FD-0956F004086A}" dt="2023-06-26T10:18:06.868" v="747"/>
          <ac:spMkLst>
            <pc:docMk/>
            <pc:sldMk cId="2624891687" sldId="262"/>
            <ac:spMk id="77" creationId="{6D8B37B0-0682-433E-BC8D-498C04ABD9A7}"/>
          </ac:spMkLst>
        </pc:spChg>
        <pc:spChg chg="add del">
          <ac:chgData name="Ruben van Rooijen" userId="S::ruben.van.rooijen2@hva.nl::e08c7498-5d02-40ca-9414-0ded0ebe5ca4" providerId="AD" clId="Web-{5E958CF6-BF64-4710-B7FD-0956F004086A}" dt="2023-06-26T10:18:36.713" v="749"/>
          <ac:spMkLst>
            <pc:docMk/>
            <pc:sldMk cId="2624891687" sldId="262"/>
            <ac:spMk id="79" creationId="{394842B0-684D-44CC-B4BC-D13331CFD290}"/>
          </ac:spMkLst>
        </pc:spChg>
        <pc:spChg chg="add del">
          <ac:chgData name="Ruben van Rooijen" userId="S::ruben.van.rooijen2@hva.nl::e08c7498-5d02-40ca-9414-0ded0ebe5ca4" providerId="AD" clId="Web-{5E958CF6-BF64-4710-B7FD-0956F004086A}" dt="2023-06-26T10:18:36.713" v="749"/>
          <ac:spMkLst>
            <pc:docMk/>
            <pc:sldMk cId="2624891687" sldId="262"/>
            <ac:spMk id="80" creationId="{4C2A3DC3-F495-4B99-9FF3-3FB30D63235E}"/>
          </ac:spMkLst>
        </pc:spChg>
        <pc:grpChg chg="add del">
          <ac:chgData name="Ruben van Rooijen" userId="S::ruben.van.rooijen2@hva.nl::e08c7498-5d02-40ca-9414-0ded0ebe5ca4" providerId="AD" clId="Web-{5E958CF6-BF64-4710-B7FD-0956F004086A}" dt="2023-06-26T10:17:42.055" v="745"/>
          <ac:grpSpMkLst>
            <pc:docMk/>
            <pc:sldMk cId="2624891687" sldId="262"/>
            <ac:grpSpMk id="60" creationId="{1DE889C7-FAD6-4397-98E2-05D503484459}"/>
          </ac:grpSpMkLst>
        </pc:grpChg>
        <pc:picChg chg="del mod ord">
          <ac:chgData name="Ruben van Rooijen" userId="S::ruben.van.rooijen2@hva.nl::e08c7498-5d02-40ca-9414-0ded0ebe5ca4" providerId="AD" clId="Web-{5E958CF6-BF64-4710-B7FD-0956F004086A}" dt="2023-06-26T09:52:32.277" v="403"/>
          <ac:picMkLst>
            <pc:docMk/>
            <pc:sldMk cId="2624891687" sldId="262"/>
            <ac:picMk id="4" creationId="{C9855820-0E60-9E77-9912-28FB8418D904}"/>
          </ac:picMkLst>
        </pc:picChg>
        <pc:picChg chg="add del mod">
          <ac:chgData name="Ruben van Rooijen" userId="S::ruben.van.rooijen2@hva.nl::e08c7498-5d02-40ca-9414-0ded0ebe5ca4" providerId="AD" clId="Web-{5E958CF6-BF64-4710-B7FD-0956F004086A}" dt="2023-06-26T10:08:48.899" v="573"/>
          <ac:picMkLst>
            <pc:docMk/>
            <pc:sldMk cId="2624891687" sldId="262"/>
            <ac:picMk id="5" creationId="{60D142BF-DECD-3A8E-50F3-8A0D30414156}"/>
          </ac:picMkLst>
        </pc:picChg>
        <pc:picChg chg="add mod ord">
          <ac:chgData name="Ruben van Rooijen" userId="S::ruben.van.rooijen2@hva.nl::e08c7498-5d02-40ca-9414-0ded0ebe5ca4" providerId="AD" clId="Web-{5E958CF6-BF64-4710-B7FD-0956F004086A}" dt="2023-06-26T10:25:32.256" v="795"/>
          <ac:picMkLst>
            <pc:docMk/>
            <pc:sldMk cId="2624891687" sldId="262"/>
            <ac:picMk id="6" creationId="{702454BD-8CFF-92A6-C77B-F27E54E556C5}"/>
          </ac:picMkLst>
        </pc:picChg>
        <pc:picChg chg="add del mod">
          <ac:chgData name="Ruben van Rooijen" userId="S::ruben.van.rooijen2@hva.nl::e08c7498-5d02-40ca-9414-0ded0ebe5ca4" providerId="AD" clId="Web-{5E958CF6-BF64-4710-B7FD-0956F004086A}" dt="2023-06-26T10:23:32.550" v="787"/>
          <ac:picMkLst>
            <pc:docMk/>
            <pc:sldMk cId="2624891687" sldId="262"/>
            <ac:picMk id="7" creationId="{5C99939F-8FE8-9565-A9A2-9DE6417A1C6E}"/>
          </ac:picMkLst>
        </pc:picChg>
        <pc:picChg chg="add mod">
          <ac:chgData name="Ruben van Rooijen" userId="S::ruben.van.rooijen2@hva.nl::e08c7498-5d02-40ca-9414-0ded0ebe5ca4" providerId="AD" clId="Web-{5E958CF6-BF64-4710-B7FD-0956F004086A}" dt="2023-06-26T10:25:32.256" v="795"/>
          <ac:picMkLst>
            <pc:docMk/>
            <pc:sldMk cId="2624891687" sldId="262"/>
            <ac:picMk id="8" creationId="{9C63E1EE-F92D-CEDC-431D-329F21642858}"/>
          </ac:picMkLst>
        </pc:picChg>
        <pc:picChg chg="add">
          <ac:chgData name="Ruben van Rooijen" userId="S::ruben.van.rooijen2@hva.nl::e08c7498-5d02-40ca-9414-0ded0ebe5ca4" providerId="AD" clId="Web-{5E958CF6-BF64-4710-B7FD-0956F004086A}" dt="2023-06-26T10:34:37.303" v="982"/>
          <ac:picMkLst>
            <pc:docMk/>
            <pc:sldMk cId="2624891687" sldId="262"/>
            <ac:picMk id="10" creationId="{6138BAA5-C2ED-CC1C-01DA-1D2F809D5E89}"/>
          </ac:picMkLst>
        </pc:picChg>
      </pc:sldChg>
      <pc:sldChg chg="addSp delSp modSp">
        <pc:chgData name="Ruben van Rooijen" userId="S::ruben.van.rooijen2@hva.nl::e08c7498-5d02-40ca-9414-0ded0ebe5ca4" providerId="AD" clId="Web-{5E958CF6-BF64-4710-B7FD-0956F004086A}" dt="2023-06-26T10:38:57.545" v="991"/>
        <pc:sldMkLst>
          <pc:docMk/>
          <pc:sldMk cId="448167276" sldId="263"/>
        </pc:sldMkLst>
        <pc:spChg chg="mod">
          <ac:chgData name="Ruben van Rooijen" userId="S::ruben.van.rooijen2@hva.nl::e08c7498-5d02-40ca-9414-0ded0ebe5ca4" providerId="AD" clId="Web-{5E958CF6-BF64-4710-B7FD-0956F004086A}" dt="2023-06-26T10:38:55.701" v="990"/>
          <ac:spMkLst>
            <pc:docMk/>
            <pc:sldMk cId="448167276" sldId="263"/>
            <ac:spMk id="2" creationId="{F83710BC-C5B1-D7E7-4A64-13284109FE3D}"/>
          </ac:spMkLst>
        </pc:spChg>
        <pc:spChg chg="mod">
          <ac:chgData name="Ruben van Rooijen" userId="S::ruben.van.rooijen2@hva.nl::e08c7498-5d02-40ca-9414-0ded0ebe5ca4" providerId="AD" clId="Web-{5E958CF6-BF64-4710-B7FD-0956F004086A}" dt="2023-06-26T10:38:55.701" v="990"/>
          <ac:spMkLst>
            <pc:docMk/>
            <pc:sldMk cId="448167276" sldId="263"/>
            <ac:spMk id="3" creationId="{26DCCC45-45B4-29AD-8422-B641EA744AA9}"/>
          </ac:spMkLst>
        </pc:spChg>
        <pc:spChg chg="del">
          <ac:chgData name="Ruben van Rooijen" userId="S::ruben.van.rooijen2@hva.nl::e08c7498-5d02-40ca-9414-0ded0ebe5ca4" providerId="AD" clId="Web-{5E958CF6-BF64-4710-B7FD-0956F004086A}" dt="2023-06-26T10:34:53.710" v="986"/>
          <ac:spMkLst>
            <pc:docMk/>
            <pc:sldMk cId="448167276" sldId="263"/>
            <ac:spMk id="9" creationId="{8181FC64-B306-4821-98E2-780662EFC486}"/>
          </ac:spMkLst>
        </pc:spChg>
        <pc:spChg chg="del">
          <ac:chgData name="Ruben van Rooijen" userId="S::ruben.van.rooijen2@hva.nl::e08c7498-5d02-40ca-9414-0ded0ebe5ca4" providerId="AD" clId="Web-{5E958CF6-BF64-4710-B7FD-0956F004086A}" dt="2023-06-26T10:34:53.710" v="986"/>
          <ac:spMkLst>
            <pc:docMk/>
            <pc:sldMk cId="448167276" sldId="263"/>
            <ac:spMk id="11" creationId="{5871FC61-DD4E-47D4-81FD-8A7E7D12B371}"/>
          </ac:spMkLst>
        </pc:spChg>
        <pc:spChg chg="del">
          <ac:chgData name="Ruben van Rooijen" userId="S::ruben.van.rooijen2@hva.nl::e08c7498-5d02-40ca-9414-0ded0ebe5ca4" providerId="AD" clId="Web-{5E958CF6-BF64-4710-B7FD-0956F004086A}" dt="2023-06-26T10:34:53.710" v="986"/>
          <ac:spMkLst>
            <pc:docMk/>
            <pc:sldMk cId="448167276" sldId="263"/>
            <ac:spMk id="13" creationId="{F9EC3F91-A75C-4F74-867E-E4C28C13546B}"/>
          </ac:spMkLst>
        </pc:spChg>
        <pc:spChg chg="del">
          <ac:chgData name="Ruben van Rooijen" userId="S::ruben.van.rooijen2@hva.nl::e08c7498-5d02-40ca-9414-0ded0ebe5ca4" providerId="AD" clId="Web-{5E958CF6-BF64-4710-B7FD-0956F004086A}" dt="2023-06-26T10:34:53.710" v="986"/>
          <ac:spMkLst>
            <pc:docMk/>
            <pc:sldMk cId="448167276" sldId="263"/>
            <ac:spMk id="15" creationId="{829A1E2C-5AC8-40FC-99E9-832069D39792}"/>
          </ac:spMkLst>
        </pc:spChg>
        <pc:spChg chg="add del">
          <ac:chgData name="Ruben van Rooijen" userId="S::ruben.van.rooijen2@hva.nl::e08c7498-5d02-40ca-9414-0ded0ebe5ca4" providerId="AD" clId="Web-{5E958CF6-BF64-4710-B7FD-0956F004086A}" dt="2023-06-26T10:38:55.701" v="990"/>
          <ac:spMkLst>
            <pc:docMk/>
            <pc:sldMk cId="448167276" sldId="263"/>
            <ac:spMk id="20" creationId="{04812C46-200A-4DEB-A05E-3ED6C68C2387}"/>
          </ac:spMkLst>
        </pc:spChg>
        <pc:spChg chg="add del">
          <ac:chgData name="Ruben van Rooijen" userId="S::ruben.van.rooijen2@hva.nl::e08c7498-5d02-40ca-9414-0ded0ebe5ca4" providerId="AD" clId="Web-{5E958CF6-BF64-4710-B7FD-0956F004086A}" dt="2023-06-26T10:38:55.701" v="990"/>
          <ac:spMkLst>
            <pc:docMk/>
            <pc:sldMk cId="448167276" sldId="263"/>
            <ac:spMk id="22" creationId="{D1EA859B-E555-4109-94F3-6700E046E008}"/>
          </ac:spMkLst>
        </pc:spChg>
        <pc:spChg chg="add del">
          <ac:chgData name="Ruben van Rooijen" userId="S::ruben.van.rooijen2@hva.nl::e08c7498-5d02-40ca-9414-0ded0ebe5ca4" providerId="AD" clId="Web-{5E958CF6-BF64-4710-B7FD-0956F004086A}" dt="2023-06-26T10:38:55.701" v="990"/>
          <ac:spMkLst>
            <pc:docMk/>
            <pc:sldMk cId="448167276" sldId="263"/>
            <ac:spMk id="27" creationId="{D009D6D5-DAC2-4A8B-A17A-E206B9012D09}"/>
          </ac:spMkLst>
        </pc:spChg>
        <pc:picChg chg="mod ord">
          <ac:chgData name="Ruben van Rooijen" userId="S::ruben.van.rooijen2@hva.nl::e08c7498-5d02-40ca-9414-0ded0ebe5ca4" providerId="AD" clId="Web-{5E958CF6-BF64-4710-B7FD-0956F004086A}" dt="2023-06-26T10:38:55.701" v="990"/>
          <ac:picMkLst>
            <pc:docMk/>
            <pc:sldMk cId="448167276" sldId="263"/>
            <ac:picMk id="5" creationId="{14EDD170-754A-538E-CA85-DDA29F44BE2C}"/>
          </ac:picMkLst>
        </pc:picChg>
        <pc:picChg chg="add del">
          <ac:chgData name="Ruben van Rooijen" userId="S::ruben.van.rooijen2@hva.nl::e08c7498-5d02-40ca-9414-0ded0ebe5ca4" providerId="AD" clId="Web-{5E958CF6-BF64-4710-B7FD-0956F004086A}" dt="2023-06-26T10:38:31.826" v="988"/>
          <ac:picMkLst>
            <pc:docMk/>
            <pc:sldMk cId="448167276" sldId="263"/>
            <ac:picMk id="6" creationId="{4E545102-2AD4-7D77-F1EB-5B37F80D887C}"/>
          </ac:picMkLst>
        </pc:picChg>
        <pc:picChg chg="add">
          <ac:chgData name="Ruben van Rooijen" userId="S::ruben.van.rooijen2@hva.nl::e08c7498-5d02-40ca-9414-0ded0ebe5ca4" providerId="AD" clId="Web-{5E958CF6-BF64-4710-B7FD-0956F004086A}" dt="2023-06-26T10:38:57.545" v="991"/>
          <ac:picMkLst>
            <pc:docMk/>
            <pc:sldMk cId="448167276" sldId="263"/>
            <ac:picMk id="8" creationId="{73B69C5A-25C7-125E-0084-DF8FC531752D}"/>
          </ac:picMkLst>
        </pc:picChg>
      </pc:sldChg>
      <pc:sldChg chg="addSp delSp modSp">
        <pc:chgData name="Ruben van Rooijen" userId="S::ruben.van.rooijen2@hva.nl::e08c7498-5d02-40ca-9414-0ded0ebe5ca4" providerId="AD" clId="Web-{5E958CF6-BF64-4710-B7FD-0956F004086A}" dt="2023-06-26T10:41:41.581" v="1056" actId="20577"/>
        <pc:sldMkLst>
          <pc:docMk/>
          <pc:sldMk cId="3930149752" sldId="265"/>
        </pc:sldMkLst>
        <pc:spChg chg="mod">
          <ac:chgData name="Ruben van Rooijen" userId="S::ruben.van.rooijen2@hva.nl::e08c7498-5d02-40ca-9414-0ded0ebe5ca4" providerId="AD" clId="Web-{5E958CF6-BF64-4710-B7FD-0956F004086A}" dt="2023-06-26T10:40:29.360" v="1000"/>
          <ac:spMkLst>
            <pc:docMk/>
            <pc:sldMk cId="3930149752" sldId="265"/>
            <ac:spMk id="2" creationId="{CEB00577-F793-1899-89A7-60EB6239BB81}"/>
          </ac:spMkLst>
        </pc:spChg>
        <pc:spChg chg="mod">
          <ac:chgData name="Ruben van Rooijen" userId="S::ruben.van.rooijen2@hva.nl::e08c7498-5d02-40ca-9414-0ded0ebe5ca4" providerId="AD" clId="Web-{5E958CF6-BF64-4710-B7FD-0956F004086A}" dt="2023-06-26T10:41:41.581" v="1056" actId="20577"/>
          <ac:spMkLst>
            <pc:docMk/>
            <pc:sldMk cId="3930149752" sldId="265"/>
            <ac:spMk id="8" creationId="{49B0E696-FF10-E68C-EF44-E1431266EFC7}"/>
          </ac:spMkLst>
        </pc:spChg>
        <pc:spChg chg="add del">
          <ac:chgData name="Ruben van Rooijen" userId="S::ruben.van.rooijen2@hva.nl::e08c7498-5d02-40ca-9414-0ded0ebe5ca4" providerId="AD" clId="Web-{5E958CF6-BF64-4710-B7FD-0956F004086A}" dt="2023-06-26T10:40:29.360" v="1000"/>
          <ac:spMkLst>
            <pc:docMk/>
            <pc:sldMk cId="3930149752" sldId="265"/>
            <ac:spMk id="20" creationId="{F13C74B1-5B17-4795-BED0-7140497B445A}"/>
          </ac:spMkLst>
        </pc:spChg>
        <pc:spChg chg="add del">
          <ac:chgData name="Ruben van Rooijen" userId="S::ruben.van.rooijen2@hva.nl::e08c7498-5d02-40ca-9414-0ded0ebe5ca4" providerId="AD" clId="Web-{5E958CF6-BF64-4710-B7FD-0956F004086A}" dt="2023-06-26T10:40:29.360" v="1000"/>
          <ac:spMkLst>
            <pc:docMk/>
            <pc:sldMk cId="3930149752" sldId="265"/>
            <ac:spMk id="22" creationId="{D4974D33-8DC5-464E-8C6D-BE58F0669C17}"/>
          </ac:spMkLst>
        </pc:spChg>
        <pc:spChg chg="add">
          <ac:chgData name="Ruben van Rooijen" userId="S::ruben.van.rooijen2@hva.nl::e08c7498-5d02-40ca-9414-0ded0ebe5ca4" providerId="AD" clId="Web-{5E958CF6-BF64-4710-B7FD-0956F004086A}" dt="2023-06-26T10:40:29.360" v="1000"/>
          <ac:spMkLst>
            <pc:docMk/>
            <pc:sldMk cId="3930149752" sldId="265"/>
            <ac:spMk id="24" creationId="{8B3A2D1A-45FC-4F95-B150-1C13EF2F6D09}"/>
          </ac:spMkLst>
        </pc:spChg>
        <pc:spChg chg="add">
          <ac:chgData name="Ruben van Rooijen" userId="S::ruben.van.rooijen2@hva.nl::e08c7498-5d02-40ca-9414-0ded0ebe5ca4" providerId="AD" clId="Web-{5E958CF6-BF64-4710-B7FD-0956F004086A}" dt="2023-06-26T10:40:29.360" v="1000"/>
          <ac:spMkLst>
            <pc:docMk/>
            <pc:sldMk cId="3930149752" sldId="265"/>
            <ac:spMk id="25" creationId="{5C27D684-2832-41BD-AC29-838243B8039B}"/>
          </ac:spMkLst>
        </pc:spChg>
        <pc:spChg chg="add del">
          <ac:chgData name="Ruben van Rooijen" userId="S::ruben.van.rooijen2@hva.nl::e08c7498-5d02-40ca-9414-0ded0ebe5ca4" providerId="AD" clId="Web-{5E958CF6-BF64-4710-B7FD-0956F004086A}" dt="2023-06-26T10:39:19.577" v="993"/>
          <ac:spMkLst>
            <pc:docMk/>
            <pc:sldMk cId="3930149752" sldId="265"/>
            <ac:spMk id="27" creationId="{45D37F4E-DDB4-456B-97E0-9937730A039F}"/>
          </ac:spMkLst>
        </pc:spChg>
        <pc:spChg chg="add del">
          <ac:chgData name="Ruben van Rooijen" userId="S::ruben.van.rooijen2@hva.nl::e08c7498-5d02-40ca-9414-0ded0ebe5ca4" providerId="AD" clId="Web-{5E958CF6-BF64-4710-B7FD-0956F004086A}" dt="2023-06-26T10:39:19.577" v="993"/>
          <ac:spMkLst>
            <pc:docMk/>
            <pc:sldMk cId="3930149752" sldId="265"/>
            <ac:spMk id="29" creationId="{B2DD41CD-8F47-4F56-AD12-4E2FF7696987}"/>
          </ac:spMkLst>
        </pc:spChg>
        <pc:spChg chg="add">
          <ac:chgData name="Ruben van Rooijen" userId="S::ruben.van.rooijen2@hva.nl::e08c7498-5d02-40ca-9414-0ded0ebe5ca4" providerId="AD" clId="Web-{5E958CF6-BF64-4710-B7FD-0956F004086A}" dt="2023-06-26T10:40:29.360" v="1000"/>
          <ac:spMkLst>
            <pc:docMk/>
            <pc:sldMk cId="3930149752" sldId="265"/>
            <ac:spMk id="31" creationId="{5ABDA325-4B50-4FFB-81B9-95576831FB06}"/>
          </ac:spMkLst>
        </pc:spChg>
        <pc:spChg chg="add">
          <ac:chgData name="Ruben van Rooijen" userId="S::ruben.van.rooijen2@hva.nl::e08c7498-5d02-40ca-9414-0ded0ebe5ca4" providerId="AD" clId="Web-{5E958CF6-BF64-4710-B7FD-0956F004086A}" dt="2023-06-26T10:40:29.360" v="1000"/>
          <ac:spMkLst>
            <pc:docMk/>
            <pc:sldMk cId="3930149752" sldId="265"/>
            <ac:spMk id="33" creationId="{F2A49241-8E10-49A1-B30C-2A0230F6ABEC}"/>
          </ac:spMkLst>
        </pc:spChg>
        <pc:picChg chg="mod">
          <ac:chgData name="Ruben van Rooijen" userId="S::ruben.van.rooijen2@hva.nl::e08c7498-5d02-40ca-9414-0ded0ebe5ca4" providerId="AD" clId="Web-{5E958CF6-BF64-4710-B7FD-0956F004086A}" dt="2023-06-26T10:40:44.517" v="1004" actId="1076"/>
          <ac:picMkLst>
            <pc:docMk/>
            <pc:sldMk cId="3930149752" sldId="265"/>
            <ac:picMk id="4" creationId="{EF034FCD-73F8-6970-46CB-8E68A187CF3D}"/>
          </ac:picMkLst>
        </pc:picChg>
        <pc:picChg chg="add del mod">
          <ac:chgData name="Ruben van Rooijen" userId="S::ruben.van.rooijen2@hva.nl::e08c7498-5d02-40ca-9414-0ded0ebe5ca4" providerId="AD" clId="Web-{5E958CF6-BF64-4710-B7FD-0956F004086A}" dt="2023-06-26T10:40:22.501" v="999"/>
          <ac:picMkLst>
            <pc:docMk/>
            <pc:sldMk cId="3930149752" sldId="265"/>
            <ac:picMk id="5" creationId="{A65A7BDB-827F-4377-BF5E-18F542C85CF5}"/>
          </ac:picMkLst>
        </pc:picChg>
        <pc:picChg chg="add del mod">
          <ac:chgData name="Ruben van Rooijen" userId="S::ruben.van.rooijen2@hva.nl::e08c7498-5d02-40ca-9414-0ded0ebe5ca4" providerId="AD" clId="Web-{5E958CF6-BF64-4710-B7FD-0956F004086A}" dt="2023-06-26T10:40:50.720" v="1007"/>
          <ac:picMkLst>
            <pc:docMk/>
            <pc:sldMk cId="3930149752" sldId="265"/>
            <ac:picMk id="7" creationId="{18B93CB7-CABE-98AF-4383-10045FD2D4A5}"/>
          </ac:picMkLst>
        </pc:picChg>
        <pc:picChg chg="add">
          <ac:chgData name="Ruben van Rooijen" userId="S::ruben.van.rooijen2@hva.nl::e08c7498-5d02-40ca-9414-0ded0ebe5ca4" providerId="AD" clId="Web-{5E958CF6-BF64-4710-B7FD-0956F004086A}" dt="2023-06-26T10:40:55.955" v="1008"/>
          <ac:picMkLst>
            <pc:docMk/>
            <pc:sldMk cId="3930149752" sldId="265"/>
            <ac:picMk id="10" creationId="{F404BCE8-2B33-2287-61AE-6500A23F6D84}"/>
          </ac:picMkLst>
        </pc:picChg>
      </pc:sldChg>
      <pc:sldChg chg="addSp delSp modSp">
        <pc:chgData name="Ruben van Rooijen" userId="S::ruben.van.rooijen2@hva.nl::e08c7498-5d02-40ca-9414-0ded0ebe5ca4" providerId="AD" clId="Web-{5E958CF6-BF64-4710-B7FD-0956F004086A}" dt="2023-06-26T10:34:45.554" v="985"/>
        <pc:sldMkLst>
          <pc:docMk/>
          <pc:sldMk cId="1003038933" sldId="267"/>
        </pc:sldMkLst>
        <pc:spChg chg="mod">
          <ac:chgData name="Ruben van Rooijen" userId="S::ruben.van.rooijen2@hva.nl::e08c7498-5d02-40ca-9414-0ded0ebe5ca4" providerId="AD" clId="Web-{5E958CF6-BF64-4710-B7FD-0956F004086A}" dt="2023-06-26T10:33:24.239" v="961"/>
          <ac:spMkLst>
            <pc:docMk/>
            <pc:sldMk cId="1003038933" sldId="267"/>
            <ac:spMk id="2" creationId="{32483573-E04D-C059-A3A2-D1508141BB48}"/>
          </ac:spMkLst>
        </pc:spChg>
        <pc:spChg chg="del">
          <ac:chgData name="Ruben van Rooijen" userId="S::ruben.van.rooijen2@hva.nl::e08c7498-5d02-40ca-9414-0ded0ebe5ca4" providerId="AD" clId="Web-{5E958CF6-BF64-4710-B7FD-0956F004086A}" dt="2023-06-26T10:26:35.399" v="796"/>
          <ac:spMkLst>
            <pc:docMk/>
            <pc:sldMk cId="1003038933" sldId="267"/>
            <ac:spMk id="10" creationId="{88263A24-0C1F-4677-B43C-4AE14E276B27}"/>
          </ac:spMkLst>
        </pc:spChg>
        <pc:spChg chg="del">
          <ac:chgData name="Ruben van Rooijen" userId="S::ruben.van.rooijen2@hva.nl::e08c7498-5d02-40ca-9414-0ded0ebe5ca4" providerId="AD" clId="Web-{5E958CF6-BF64-4710-B7FD-0956F004086A}" dt="2023-06-26T10:26:35.399" v="796"/>
          <ac:spMkLst>
            <pc:docMk/>
            <pc:sldMk cId="1003038933" sldId="267"/>
            <ac:spMk id="12" creationId="{0ADDB668-2CA4-4D2B-9C34-3487CA330BA8}"/>
          </ac:spMkLst>
        </pc:spChg>
        <pc:spChg chg="del">
          <ac:chgData name="Ruben van Rooijen" userId="S::ruben.van.rooijen2@hva.nl::e08c7498-5d02-40ca-9414-0ded0ebe5ca4" providerId="AD" clId="Web-{5E958CF6-BF64-4710-B7FD-0956F004086A}" dt="2023-06-26T10:26:35.399" v="796"/>
          <ac:spMkLst>
            <pc:docMk/>
            <pc:sldMk cId="1003038933" sldId="267"/>
            <ac:spMk id="14" creationId="{2568BC19-F052-4108-93E1-6A3D1DEC072F}"/>
          </ac:spMkLst>
        </pc:spChg>
        <pc:spChg chg="del">
          <ac:chgData name="Ruben van Rooijen" userId="S::ruben.van.rooijen2@hva.nl::e08c7498-5d02-40ca-9414-0ded0ebe5ca4" providerId="AD" clId="Web-{5E958CF6-BF64-4710-B7FD-0956F004086A}" dt="2023-06-26T10:26:35.399" v="796"/>
          <ac:spMkLst>
            <pc:docMk/>
            <pc:sldMk cId="1003038933" sldId="267"/>
            <ac:spMk id="16" creationId="{D5FD337D-4D6B-4C8B-B6F5-121097E09881}"/>
          </ac:spMkLst>
        </pc:spChg>
        <pc:spChg chg="add mod">
          <ac:chgData name="Ruben van Rooijen" userId="S::ruben.van.rooijen2@hva.nl::e08c7498-5d02-40ca-9414-0ded0ebe5ca4" providerId="AD" clId="Web-{5E958CF6-BF64-4710-B7FD-0956F004086A}" dt="2023-06-26T10:33:24.239" v="961"/>
          <ac:spMkLst>
            <pc:docMk/>
            <pc:sldMk cId="1003038933" sldId="267"/>
            <ac:spMk id="20" creationId="{E0E057C9-2CC2-A3A6-F64E-96FEF6DC217F}"/>
          </ac:spMkLst>
        </pc:spChg>
        <pc:spChg chg="add del">
          <ac:chgData name="Ruben van Rooijen" userId="S::ruben.van.rooijen2@hva.nl::e08c7498-5d02-40ca-9414-0ded0ebe5ca4" providerId="AD" clId="Web-{5E958CF6-BF64-4710-B7FD-0956F004086A}" dt="2023-06-26T10:33:24.239" v="961"/>
          <ac:spMkLst>
            <pc:docMk/>
            <pc:sldMk cId="1003038933" sldId="267"/>
            <ac:spMk id="23" creationId="{D2B783EE-0239-4717-BBEA-8C9EAC61C824}"/>
          </ac:spMkLst>
        </pc:spChg>
        <pc:spChg chg="add del">
          <ac:chgData name="Ruben van Rooijen" userId="S::ruben.van.rooijen2@hva.nl::e08c7498-5d02-40ca-9414-0ded0ebe5ca4" providerId="AD" clId="Web-{5E958CF6-BF64-4710-B7FD-0956F004086A}" dt="2023-06-26T10:33:24.239" v="961"/>
          <ac:spMkLst>
            <pc:docMk/>
            <pc:sldMk cId="1003038933" sldId="267"/>
            <ac:spMk id="25" creationId="{A7B99495-F43F-4D80-A44F-2CB4764EB90B}"/>
          </ac:spMkLst>
        </pc:spChg>
        <pc:spChg chg="add del">
          <ac:chgData name="Ruben van Rooijen" userId="S::ruben.van.rooijen2@hva.nl::e08c7498-5d02-40ca-9414-0ded0ebe5ca4" providerId="AD" clId="Web-{5E958CF6-BF64-4710-B7FD-0956F004086A}" dt="2023-06-26T10:33:24.239" v="961"/>
          <ac:spMkLst>
            <pc:docMk/>
            <pc:sldMk cId="1003038933" sldId="267"/>
            <ac:spMk id="27" creationId="{70BEB1E7-2F88-40BC-B73D-42E5B6F80BFC}"/>
          </ac:spMkLst>
        </pc:spChg>
        <pc:spChg chg="add del">
          <ac:chgData name="Ruben van Rooijen" userId="S::ruben.van.rooijen2@hva.nl::e08c7498-5d02-40ca-9414-0ded0ebe5ca4" providerId="AD" clId="Web-{5E958CF6-BF64-4710-B7FD-0956F004086A}" dt="2023-06-26T10:33:24.239" v="961"/>
          <ac:spMkLst>
            <pc:docMk/>
            <pc:sldMk cId="1003038933" sldId="267"/>
            <ac:spMk id="32" creationId="{C9B9F33B-F0CC-4410-85D0-1B957DF4351C}"/>
          </ac:spMkLst>
        </pc:spChg>
        <pc:spChg chg="add del">
          <ac:chgData name="Ruben van Rooijen" userId="S::ruben.van.rooijen2@hva.nl::e08c7498-5d02-40ca-9414-0ded0ebe5ca4" providerId="AD" clId="Web-{5E958CF6-BF64-4710-B7FD-0956F004086A}" dt="2023-06-26T10:33:24.239" v="961"/>
          <ac:spMkLst>
            <pc:docMk/>
            <pc:sldMk cId="1003038933" sldId="267"/>
            <ac:spMk id="34" creationId="{55CB1B7E-4B0B-4E99-9560-9667270DA7A6}"/>
          </ac:spMkLst>
        </pc:spChg>
        <pc:spChg chg="add del">
          <ac:chgData name="Ruben van Rooijen" userId="S::ruben.van.rooijen2@hva.nl::e08c7498-5d02-40ca-9414-0ded0ebe5ca4" providerId="AD" clId="Web-{5E958CF6-BF64-4710-B7FD-0956F004086A}" dt="2023-06-26T10:33:24.239" v="961"/>
          <ac:spMkLst>
            <pc:docMk/>
            <pc:sldMk cId="1003038933" sldId="267"/>
            <ac:spMk id="36" creationId="{C924DBCE-E731-4B22-8181-A39C1D86276C}"/>
          </ac:spMkLst>
        </pc:spChg>
        <pc:spChg chg="add del">
          <ac:chgData name="Ruben van Rooijen" userId="S::ruben.van.rooijen2@hva.nl::e08c7498-5d02-40ca-9414-0ded0ebe5ca4" providerId="AD" clId="Web-{5E958CF6-BF64-4710-B7FD-0956F004086A}" dt="2023-06-26T10:33:24.239" v="961"/>
          <ac:spMkLst>
            <pc:docMk/>
            <pc:sldMk cId="1003038933" sldId="267"/>
            <ac:spMk id="38" creationId="{196DE3D2-178D-4017-842D-87C88CE92E13}"/>
          </ac:spMkLst>
        </pc:spChg>
        <pc:spChg chg="add del">
          <ac:chgData name="Ruben van Rooijen" userId="S::ruben.van.rooijen2@hva.nl::e08c7498-5d02-40ca-9414-0ded0ebe5ca4" providerId="AD" clId="Web-{5E958CF6-BF64-4710-B7FD-0956F004086A}" dt="2023-06-26T10:33:24.239" v="961"/>
          <ac:spMkLst>
            <pc:docMk/>
            <pc:sldMk cId="1003038933" sldId="267"/>
            <ac:spMk id="42" creationId="{034ACCCC-54D4-4F78-9B85-4A34FEBAA995}"/>
          </ac:spMkLst>
        </pc:spChg>
        <pc:spChg chg="add del">
          <ac:chgData name="Ruben van Rooijen" userId="S::ruben.van.rooijen2@hva.nl::e08c7498-5d02-40ca-9414-0ded0ebe5ca4" providerId="AD" clId="Web-{5E958CF6-BF64-4710-B7FD-0956F004086A}" dt="2023-06-26T10:33:24.239" v="961"/>
          <ac:spMkLst>
            <pc:docMk/>
            <pc:sldMk cId="1003038933" sldId="267"/>
            <ac:spMk id="44" creationId="{72413CFE-8B8A-45C9-B7BA-CF49986D4818}"/>
          </ac:spMkLst>
        </pc:spChg>
        <pc:picChg chg="mod">
          <ac:chgData name="Ruben van Rooijen" userId="S::ruben.van.rooijen2@hva.nl::e08c7498-5d02-40ca-9414-0ded0ebe5ca4" providerId="AD" clId="Web-{5E958CF6-BF64-4710-B7FD-0956F004086A}" dt="2023-06-26T10:33:24.239" v="961"/>
          <ac:picMkLst>
            <pc:docMk/>
            <pc:sldMk cId="1003038933" sldId="267"/>
            <ac:picMk id="4" creationId="{9F4EB3C2-DCE8-9A00-D8EC-E4B376209A41}"/>
          </ac:picMkLst>
        </pc:picChg>
        <pc:picChg chg="mod">
          <ac:chgData name="Ruben van Rooijen" userId="S::ruben.van.rooijen2@hva.nl::e08c7498-5d02-40ca-9414-0ded0ebe5ca4" providerId="AD" clId="Web-{5E958CF6-BF64-4710-B7FD-0956F004086A}" dt="2023-06-26T10:33:24.239" v="961"/>
          <ac:picMkLst>
            <pc:docMk/>
            <pc:sldMk cId="1003038933" sldId="267"/>
            <ac:picMk id="5" creationId="{993693BC-7757-E126-7066-A1C2C6169844}"/>
          </ac:picMkLst>
        </pc:picChg>
        <pc:picChg chg="add">
          <ac:chgData name="Ruben van Rooijen" userId="S::ruben.van.rooijen2@hva.nl::e08c7498-5d02-40ca-9414-0ded0ebe5ca4" providerId="AD" clId="Web-{5E958CF6-BF64-4710-B7FD-0956F004086A}" dt="2023-06-26T10:34:45.554" v="985"/>
          <ac:picMkLst>
            <pc:docMk/>
            <pc:sldMk cId="1003038933" sldId="267"/>
            <ac:picMk id="6" creationId="{947DFFED-25C8-CAEC-EFED-E57FCEDF607A}"/>
          </ac:picMkLst>
        </pc:picChg>
        <pc:cxnChg chg="add del">
          <ac:chgData name="Ruben van Rooijen" userId="S::ruben.van.rooijen2@hva.nl::e08c7498-5d02-40ca-9414-0ded0ebe5ca4" providerId="AD" clId="Web-{5E958CF6-BF64-4710-B7FD-0956F004086A}" dt="2023-06-26T10:33:24.239" v="961"/>
          <ac:cxnSpMkLst>
            <pc:docMk/>
            <pc:sldMk cId="1003038933" sldId="267"/>
            <ac:cxnSpMk id="40" creationId="{43621FD4-D14D-45D5-9A57-9A2DE5EA59C0}"/>
          </ac:cxnSpMkLst>
        </pc:cxnChg>
      </pc:sldChg>
      <pc:sldChg chg="addSp delSp modSp mod setBg">
        <pc:chgData name="Ruben van Rooijen" userId="S::ruben.van.rooijen2@hva.nl::e08c7498-5d02-40ca-9414-0ded0ebe5ca4" providerId="AD" clId="Web-{5E958CF6-BF64-4710-B7FD-0956F004086A}" dt="2023-06-26T10:33:55.880" v="969" actId="1076"/>
        <pc:sldMkLst>
          <pc:docMk/>
          <pc:sldMk cId="408441786" sldId="268"/>
        </pc:sldMkLst>
        <pc:spChg chg="mod">
          <ac:chgData name="Ruben van Rooijen" userId="S::ruben.van.rooijen2@hva.nl::e08c7498-5d02-40ca-9414-0ded0ebe5ca4" providerId="AD" clId="Web-{5E958CF6-BF64-4710-B7FD-0956F004086A}" dt="2023-06-26T09:49:42.756" v="401"/>
          <ac:spMkLst>
            <pc:docMk/>
            <pc:sldMk cId="408441786" sldId="268"/>
            <ac:spMk id="2" creationId="{1CA76A60-23E5-95CC-5111-818140455DBB}"/>
          </ac:spMkLst>
        </pc:spChg>
        <pc:spChg chg="add del">
          <ac:chgData name="Ruben van Rooijen" userId="S::ruben.van.rooijen2@hva.nl::e08c7498-5d02-40ca-9414-0ded0ebe5ca4" providerId="AD" clId="Web-{5E958CF6-BF64-4710-B7FD-0956F004086A}" dt="2023-06-26T09:50:09.523" v="402"/>
          <ac:spMkLst>
            <pc:docMk/>
            <pc:sldMk cId="408441786" sldId="268"/>
            <ac:spMk id="12" creationId="{D4771268-CB57-404A-9271-370EB28F6090}"/>
          </ac:spMkLst>
        </pc:spChg>
        <pc:spChg chg="add">
          <ac:chgData name="Ruben van Rooijen" userId="S::ruben.van.rooijen2@hva.nl::e08c7498-5d02-40ca-9414-0ded0ebe5ca4" providerId="AD" clId="Web-{5E958CF6-BF64-4710-B7FD-0956F004086A}" dt="2023-06-26T09:50:09.523" v="402"/>
          <ac:spMkLst>
            <pc:docMk/>
            <pc:sldMk cId="408441786" sldId="268"/>
            <ac:spMk id="17" creationId="{D4771268-CB57-404A-9271-370EB28F6090}"/>
          </ac:spMkLst>
        </pc:spChg>
        <pc:picChg chg="add mod">
          <ac:chgData name="Ruben van Rooijen" userId="S::ruben.van.rooijen2@hva.nl::e08c7498-5d02-40ca-9414-0ded0ebe5ca4" providerId="AD" clId="Web-{5E958CF6-BF64-4710-B7FD-0956F004086A}" dt="2023-06-26T10:33:55.880" v="969" actId="1076"/>
          <ac:picMkLst>
            <pc:docMk/>
            <pc:sldMk cId="408441786" sldId="268"/>
            <ac:picMk id="4" creationId="{077C460F-75B9-2EB5-0316-3C4765123BDF}"/>
          </ac:picMkLst>
        </pc:picChg>
        <pc:picChg chg="mod">
          <ac:chgData name="Ruben van Rooijen" userId="S::ruben.van.rooijen2@hva.nl::e08c7498-5d02-40ca-9414-0ded0ebe5ca4" providerId="AD" clId="Web-{5E958CF6-BF64-4710-B7FD-0956F004086A}" dt="2023-06-26T09:54:04.201" v="414" actId="1076"/>
          <ac:picMkLst>
            <pc:docMk/>
            <pc:sldMk cId="408441786" sldId="268"/>
            <ac:picMk id="7" creationId="{24BFB047-6BD7-BF86-EEF3-0A485F7AB013}"/>
          </ac:picMkLst>
        </pc:picChg>
      </pc:sldChg>
      <pc:sldChg chg="addSp modSp mod setBg">
        <pc:chgData name="Ruben van Rooijen" userId="S::ruben.van.rooijen2@hva.nl::e08c7498-5d02-40ca-9414-0ded0ebe5ca4" providerId="AD" clId="Web-{5E958CF6-BF64-4710-B7FD-0956F004086A}" dt="2023-06-26T10:34:43.225" v="984"/>
        <pc:sldMkLst>
          <pc:docMk/>
          <pc:sldMk cId="3818444090" sldId="270"/>
        </pc:sldMkLst>
        <pc:spChg chg="mod">
          <ac:chgData name="Ruben van Rooijen" userId="S::ruben.van.rooijen2@hva.nl::e08c7498-5d02-40ca-9414-0ded0ebe5ca4" providerId="AD" clId="Web-{5E958CF6-BF64-4710-B7FD-0956F004086A}" dt="2023-06-26T09:53:21.778" v="412"/>
          <ac:spMkLst>
            <pc:docMk/>
            <pc:sldMk cId="3818444090" sldId="270"/>
            <ac:spMk id="2" creationId="{16480FEC-1F9E-8FC8-5B10-2CD397E3877E}"/>
          </ac:spMkLst>
        </pc:spChg>
        <pc:spChg chg="mod ord">
          <ac:chgData name="Ruben van Rooijen" userId="S::ruben.van.rooijen2@hva.nl::e08c7498-5d02-40ca-9414-0ded0ebe5ca4" providerId="AD" clId="Web-{5E958CF6-BF64-4710-B7FD-0956F004086A}" dt="2023-06-26T09:53:21.778" v="412"/>
          <ac:spMkLst>
            <pc:docMk/>
            <pc:sldMk cId="3818444090" sldId="270"/>
            <ac:spMk id="9" creationId="{47070914-2E67-490C-3397-0F21C3B76E0D}"/>
          </ac:spMkLst>
        </pc:spChg>
        <pc:spChg chg="add">
          <ac:chgData name="Ruben van Rooijen" userId="S::ruben.van.rooijen2@hva.nl::e08c7498-5d02-40ca-9414-0ded0ebe5ca4" providerId="AD" clId="Web-{5E958CF6-BF64-4710-B7FD-0956F004086A}" dt="2023-06-26T09:53:21.778" v="412"/>
          <ac:spMkLst>
            <pc:docMk/>
            <pc:sldMk cId="3818444090" sldId="270"/>
            <ac:spMk id="13" creationId="{2C61293E-6EBE-43EF-A52C-9BEBFD7679D4}"/>
          </ac:spMkLst>
        </pc:spChg>
        <pc:spChg chg="add">
          <ac:chgData name="Ruben van Rooijen" userId="S::ruben.van.rooijen2@hva.nl::e08c7498-5d02-40ca-9414-0ded0ebe5ca4" providerId="AD" clId="Web-{5E958CF6-BF64-4710-B7FD-0956F004086A}" dt="2023-06-26T09:53:21.778" v="412"/>
          <ac:spMkLst>
            <pc:docMk/>
            <pc:sldMk cId="3818444090" sldId="270"/>
            <ac:spMk id="15" creationId="{21540236-BFD5-4A9D-8840-4703E7F76825}"/>
          </ac:spMkLst>
        </pc:spChg>
        <pc:picChg chg="mod">
          <ac:chgData name="Ruben van Rooijen" userId="S::ruben.van.rooijen2@hva.nl::e08c7498-5d02-40ca-9414-0ded0ebe5ca4" providerId="AD" clId="Web-{5E958CF6-BF64-4710-B7FD-0956F004086A}" dt="2023-06-26T09:53:21.778" v="412"/>
          <ac:picMkLst>
            <pc:docMk/>
            <pc:sldMk cId="3818444090" sldId="270"/>
            <ac:picMk id="3" creationId="{2D929933-D3C1-4A59-0E2F-7DBEF67A54F1}"/>
          </ac:picMkLst>
        </pc:picChg>
        <pc:picChg chg="add">
          <ac:chgData name="Ruben van Rooijen" userId="S::ruben.van.rooijen2@hva.nl::e08c7498-5d02-40ca-9414-0ded0ebe5ca4" providerId="AD" clId="Web-{5E958CF6-BF64-4710-B7FD-0956F004086A}" dt="2023-06-26T10:34:43.225" v="984"/>
          <ac:picMkLst>
            <pc:docMk/>
            <pc:sldMk cId="3818444090" sldId="270"/>
            <ac:picMk id="5" creationId="{AEEDB5D1-2F79-A659-F03C-CD9FEDE9AE92}"/>
          </ac:picMkLst>
        </pc:picChg>
      </pc:sldChg>
      <pc:sldChg chg="addSp modSp">
        <pc:chgData name="Ruben van Rooijen" userId="S::ruben.van.rooijen2@hva.nl::e08c7498-5d02-40ca-9414-0ded0ebe5ca4" providerId="AD" clId="Web-{5E958CF6-BF64-4710-B7FD-0956F004086A}" dt="2023-06-26T12:11:27.615" v="1192" actId="20577"/>
        <pc:sldMkLst>
          <pc:docMk/>
          <pc:sldMk cId="2994669642" sldId="271"/>
        </pc:sldMkLst>
        <pc:spChg chg="mod">
          <ac:chgData name="Ruben van Rooijen" userId="S::ruben.van.rooijen2@hva.nl::e08c7498-5d02-40ca-9414-0ded0ebe5ca4" providerId="AD" clId="Web-{5E958CF6-BF64-4710-B7FD-0956F004086A}" dt="2023-06-26T12:11:27.615" v="1192" actId="20577"/>
          <ac:spMkLst>
            <pc:docMk/>
            <pc:sldMk cId="2994669642" sldId="271"/>
            <ac:spMk id="2" creationId="{A27CC805-BB81-E18E-E22D-584EECFB5BA4}"/>
          </ac:spMkLst>
        </pc:spChg>
        <pc:picChg chg="add">
          <ac:chgData name="Ruben van Rooijen" userId="S::ruben.van.rooijen2@hva.nl::e08c7498-5d02-40ca-9414-0ded0ebe5ca4" providerId="AD" clId="Web-{5E958CF6-BF64-4710-B7FD-0956F004086A}" dt="2023-06-26T12:11:17.880" v="1191"/>
          <ac:picMkLst>
            <pc:docMk/>
            <pc:sldMk cId="2994669642" sldId="271"/>
            <ac:picMk id="5" creationId="{C1AECEB9-281F-63A0-8BF8-FEF37EDA4801}"/>
          </ac:picMkLst>
        </pc:picChg>
      </pc:sldChg>
      <pc:sldChg chg="addSp">
        <pc:chgData name="Ruben van Rooijen" userId="S::ruben.van.rooijen2@hva.nl::e08c7498-5d02-40ca-9414-0ded0ebe5ca4" providerId="AD" clId="Web-{5E958CF6-BF64-4710-B7FD-0956F004086A}" dt="2023-06-26T10:39:24.452" v="994"/>
        <pc:sldMkLst>
          <pc:docMk/>
          <pc:sldMk cId="3883527975" sldId="272"/>
        </pc:sldMkLst>
        <pc:picChg chg="add">
          <ac:chgData name="Ruben van Rooijen" userId="S::ruben.van.rooijen2@hva.nl::e08c7498-5d02-40ca-9414-0ded0ebe5ca4" providerId="AD" clId="Web-{5E958CF6-BF64-4710-B7FD-0956F004086A}" dt="2023-06-26T10:39:24.452" v="994"/>
          <ac:picMkLst>
            <pc:docMk/>
            <pc:sldMk cId="3883527975" sldId="272"/>
            <ac:picMk id="35" creationId="{56D73AA9-5EA4-800B-A035-8629FCC4D332}"/>
          </ac:picMkLst>
        </pc:picChg>
      </pc:sldChg>
      <pc:sldChg chg="addSp">
        <pc:chgData name="Ruben van Rooijen" userId="S::ruben.van.rooijen2@hva.nl::e08c7498-5d02-40ca-9414-0ded0ebe5ca4" providerId="AD" clId="Web-{5E958CF6-BF64-4710-B7FD-0956F004086A}" dt="2023-06-26T10:39:48.937" v="995"/>
        <pc:sldMkLst>
          <pc:docMk/>
          <pc:sldMk cId="2941842280" sldId="273"/>
        </pc:sldMkLst>
        <pc:picChg chg="add">
          <ac:chgData name="Ruben van Rooijen" userId="S::ruben.van.rooijen2@hva.nl::e08c7498-5d02-40ca-9414-0ded0ebe5ca4" providerId="AD" clId="Web-{5E958CF6-BF64-4710-B7FD-0956F004086A}" dt="2023-06-26T10:39:48.937" v="995"/>
          <ac:picMkLst>
            <pc:docMk/>
            <pc:sldMk cId="2941842280" sldId="273"/>
            <ac:picMk id="25" creationId="{542010A5-96E3-FD0E-1126-46CDAC0CFBF0}"/>
          </ac:picMkLst>
        </pc:picChg>
      </pc:sldChg>
      <pc:sldChg chg="addSp delSp modSp new mod setBg">
        <pc:chgData name="Ruben van Rooijen" userId="S::ruben.van.rooijen2@hva.nl::e08c7498-5d02-40ca-9414-0ded0ebe5ca4" providerId="AD" clId="Web-{5E958CF6-BF64-4710-B7FD-0956F004086A}" dt="2023-06-26T10:34:40.444" v="983"/>
        <pc:sldMkLst>
          <pc:docMk/>
          <pc:sldMk cId="3649191999" sldId="274"/>
        </pc:sldMkLst>
        <pc:spChg chg="mod">
          <ac:chgData name="Ruben van Rooijen" userId="S::ruben.van.rooijen2@hva.nl::e08c7498-5d02-40ca-9414-0ded0ebe5ca4" providerId="AD" clId="Web-{5E958CF6-BF64-4710-B7FD-0956F004086A}" dt="2023-06-26T10:13:29.610" v="713"/>
          <ac:spMkLst>
            <pc:docMk/>
            <pc:sldMk cId="3649191999" sldId="274"/>
            <ac:spMk id="2" creationId="{9B79CD7F-D069-5FBD-A913-7707139B4BB4}"/>
          </ac:spMkLst>
        </pc:spChg>
        <pc:spChg chg="del">
          <ac:chgData name="Ruben van Rooijen" userId="S::ruben.van.rooijen2@hva.nl::e08c7498-5d02-40ca-9414-0ded0ebe5ca4" providerId="AD" clId="Web-{5E958CF6-BF64-4710-B7FD-0956F004086A}" dt="2023-06-26T10:08:50.587" v="574"/>
          <ac:spMkLst>
            <pc:docMk/>
            <pc:sldMk cId="3649191999" sldId="274"/>
            <ac:spMk id="3" creationId="{B2E11571-7A84-BC2D-4342-7F90B2298097}"/>
          </ac:spMkLst>
        </pc:spChg>
        <pc:spChg chg="add mod">
          <ac:chgData name="Ruben van Rooijen" userId="S::ruben.van.rooijen2@hva.nl::e08c7498-5d02-40ca-9414-0ded0ebe5ca4" providerId="AD" clId="Web-{5E958CF6-BF64-4710-B7FD-0956F004086A}" dt="2023-06-26T10:13:54.533" v="733" actId="20577"/>
          <ac:spMkLst>
            <pc:docMk/>
            <pc:sldMk cId="3649191999" sldId="274"/>
            <ac:spMk id="5" creationId="{B59E41A1-1FAC-C7F0-2A7E-EDBB36E3625A}"/>
          </ac:spMkLst>
        </pc:spChg>
        <pc:spChg chg="add del mod">
          <ac:chgData name="Ruben van Rooijen" userId="S::ruben.van.rooijen2@hva.nl::e08c7498-5d02-40ca-9414-0ded0ebe5ca4" providerId="AD" clId="Web-{5E958CF6-BF64-4710-B7FD-0956F004086A}" dt="2023-06-26T10:15:09.035" v="736"/>
          <ac:spMkLst>
            <pc:docMk/>
            <pc:sldMk cId="3649191999" sldId="274"/>
            <ac:spMk id="7" creationId="{38F5B2EF-090E-1007-837F-CB25D6260DC9}"/>
          </ac:spMkLst>
        </pc:spChg>
        <pc:spChg chg="add">
          <ac:chgData name="Ruben van Rooijen" userId="S::ruben.van.rooijen2@hva.nl::e08c7498-5d02-40ca-9414-0ded0ebe5ca4" providerId="AD" clId="Web-{5E958CF6-BF64-4710-B7FD-0956F004086A}" dt="2023-06-26T10:13:29.610" v="713"/>
          <ac:spMkLst>
            <pc:docMk/>
            <pc:sldMk cId="3649191999" sldId="274"/>
            <ac:spMk id="10" creationId="{32AEEBC8-9D30-42EF-95F2-386C2653FBF0}"/>
          </ac:spMkLst>
        </pc:spChg>
        <pc:spChg chg="add">
          <ac:chgData name="Ruben van Rooijen" userId="S::ruben.van.rooijen2@hva.nl::e08c7498-5d02-40ca-9414-0ded0ebe5ca4" providerId="AD" clId="Web-{5E958CF6-BF64-4710-B7FD-0956F004086A}" dt="2023-06-26T10:13:29.610" v="713"/>
          <ac:spMkLst>
            <pc:docMk/>
            <pc:sldMk cId="3649191999" sldId="274"/>
            <ac:spMk id="12" creationId="{2E92FA66-67D7-4CB4-94D3-E643A9AD4757}"/>
          </ac:spMkLst>
        </pc:spChg>
        <pc:picChg chg="add del mod ord">
          <ac:chgData name="Ruben van Rooijen" userId="S::ruben.van.rooijen2@hva.nl::e08c7498-5d02-40ca-9414-0ded0ebe5ca4" providerId="AD" clId="Web-{5E958CF6-BF64-4710-B7FD-0956F004086A}" dt="2023-06-26T10:14:05.205" v="735"/>
          <ac:picMkLst>
            <pc:docMk/>
            <pc:sldMk cId="3649191999" sldId="274"/>
            <ac:picMk id="4" creationId="{49CFF3CA-9AB9-EE35-EE54-9DB6885DCEF1}"/>
          </ac:picMkLst>
        </pc:picChg>
        <pc:picChg chg="add mod ord">
          <ac:chgData name="Ruben van Rooijen" userId="S::ruben.van.rooijen2@hva.nl::e08c7498-5d02-40ca-9414-0ded0ebe5ca4" providerId="AD" clId="Web-{5E958CF6-BF64-4710-B7FD-0956F004086A}" dt="2023-06-26T10:22:15.094" v="777" actId="1076"/>
          <ac:picMkLst>
            <pc:docMk/>
            <pc:sldMk cId="3649191999" sldId="274"/>
            <ac:picMk id="8" creationId="{793C94DB-269E-F4C0-5FA0-039863F70A5E}"/>
          </ac:picMkLst>
        </pc:picChg>
        <pc:picChg chg="add del mod">
          <ac:chgData name="Ruben van Rooijen" userId="S::ruben.van.rooijen2@hva.nl::e08c7498-5d02-40ca-9414-0ded0ebe5ca4" providerId="AD" clId="Web-{5E958CF6-BF64-4710-B7FD-0956F004086A}" dt="2023-06-26T10:22:09.032" v="775"/>
          <ac:picMkLst>
            <pc:docMk/>
            <pc:sldMk cId="3649191999" sldId="274"/>
            <ac:picMk id="9" creationId="{B0C846AA-3952-A087-976A-5BD3DEE87D99}"/>
          </ac:picMkLst>
        </pc:picChg>
        <pc:picChg chg="add">
          <ac:chgData name="Ruben van Rooijen" userId="S::ruben.van.rooijen2@hva.nl::e08c7498-5d02-40ca-9414-0ded0ebe5ca4" providerId="AD" clId="Web-{5E958CF6-BF64-4710-B7FD-0956F004086A}" dt="2023-06-26T10:34:40.444" v="983"/>
          <ac:picMkLst>
            <pc:docMk/>
            <pc:sldMk cId="3649191999" sldId="274"/>
            <ac:picMk id="13" creationId="{3959312E-E0D9-05BD-F2A0-5C745AC65F14}"/>
          </ac:picMkLst>
        </pc:picChg>
      </pc:sldChg>
    </pc:docChg>
  </pc:docChgLst>
  <pc:docChgLst>
    <pc:chgData name="Sara Sakhi" userId="S::sara.sakhi@hva.nl::22e75b9f-59aa-4228-8924-c7597ac33faa" providerId="AD" clId="Web-{5A816ED9-65FA-04BE-E2B5-A724D634398D}"/>
    <pc:docChg chg="addSld delSld modSld sldOrd">
      <pc:chgData name="Sara Sakhi" userId="S::sara.sakhi@hva.nl::22e75b9f-59aa-4228-8924-c7597ac33faa" providerId="AD" clId="Web-{5A816ED9-65FA-04BE-E2B5-A724D634398D}" dt="2023-06-25T18:43:21.502" v="123" actId="20577"/>
      <pc:docMkLst>
        <pc:docMk/>
      </pc:docMkLst>
      <pc:sldChg chg="modSp">
        <pc:chgData name="Sara Sakhi" userId="S::sara.sakhi@hva.nl::22e75b9f-59aa-4228-8924-c7597ac33faa" providerId="AD" clId="Web-{5A816ED9-65FA-04BE-E2B5-A724D634398D}" dt="2023-06-25T18:43:21.502" v="123" actId="20577"/>
        <pc:sldMkLst>
          <pc:docMk/>
          <pc:sldMk cId="3614022356" sldId="261"/>
        </pc:sldMkLst>
        <pc:spChg chg="mod">
          <ac:chgData name="Sara Sakhi" userId="S::sara.sakhi@hva.nl::22e75b9f-59aa-4228-8924-c7597ac33faa" providerId="AD" clId="Web-{5A816ED9-65FA-04BE-E2B5-A724D634398D}" dt="2023-06-25T18:43:21.502" v="123" actId="20577"/>
          <ac:spMkLst>
            <pc:docMk/>
            <pc:sldMk cId="3614022356" sldId="261"/>
            <ac:spMk id="3" creationId="{6E84F2E3-F83B-C0F4-161E-D8A66C51E2FF}"/>
          </ac:spMkLst>
        </pc:spChg>
      </pc:sldChg>
      <pc:sldChg chg="modSp modNotes">
        <pc:chgData name="Sara Sakhi" userId="S::sara.sakhi@hva.nl::22e75b9f-59aa-4228-8924-c7597ac33faa" providerId="AD" clId="Web-{5A816ED9-65FA-04BE-E2B5-A724D634398D}" dt="2023-06-25T17:49:58.790" v="90" actId="20577"/>
        <pc:sldMkLst>
          <pc:docMk/>
          <pc:sldMk cId="1481057101" sldId="264"/>
        </pc:sldMkLst>
        <pc:spChg chg="mod">
          <ac:chgData name="Sara Sakhi" userId="S::sara.sakhi@hva.nl::22e75b9f-59aa-4228-8924-c7597ac33faa" providerId="AD" clId="Web-{5A816ED9-65FA-04BE-E2B5-A724D634398D}" dt="2023-06-25T17:49:58.790" v="90" actId="20577"/>
          <ac:spMkLst>
            <pc:docMk/>
            <pc:sldMk cId="1481057101" sldId="264"/>
            <ac:spMk id="50" creationId="{B911E2CE-94B8-EB4A-01F0-10EA19438A73}"/>
          </ac:spMkLst>
        </pc:spChg>
      </pc:sldChg>
      <pc:sldChg chg="modSp">
        <pc:chgData name="Sara Sakhi" userId="S::sara.sakhi@hva.nl::22e75b9f-59aa-4228-8924-c7597ac33faa" providerId="AD" clId="Web-{5A816ED9-65FA-04BE-E2B5-A724D634398D}" dt="2023-06-25T17:36:15.023" v="52" actId="20577"/>
        <pc:sldMkLst>
          <pc:docMk/>
          <pc:sldMk cId="3930149752" sldId="265"/>
        </pc:sldMkLst>
        <pc:spChg chg="mod">
          <ac:chgData name="Sara Sakhi" userId="S::sara.sakhi@hva.nl::22e75b9f-59aa-4228-8924-c7597ac33faa" providerId="AD" clId="Web-{5A816ED9-65FA-04BE-E2B5-A724D634398D}" dt="2023-06-25T17:19:00.857" v="14" actId="20577"/>
          <ac:spMkLst>
            <pc:docMk/>
            <pc:sldMk cId="3930149752" sldId="265"/>
            <ac:spMk id="2" creationId="{CEB00577-F793-1899-89A7-60EB6239BB81}"/>
          </ac:spMkLst>
        </pc:spChg>
        <pc:spChg chg="mod">
          <ac:chgData name="Sara Sakhi" userId="S::sara.sakhi@hva.nl::22e75b9f-59aa-4228-8924-c7597ac33faa" providerId="AD" clId="Web-{5A816ED9-65FA-04BE-E2B5-A724D634398D}" dt="2023-06-25T17:36:15.023" v="52" actId="20577"/>
          <ac:spMkLst>
            <pc:docMk/>
            <pc:sldMk cId="3930149752" sldId="265"/>
            <ac:spMk id="8" creationId="{49B0E696-FF10-E68C-EF44-E1431266EFC7}"/>
          </ac:spMkLst>
        </pc:spChg>
      </pc:sldChg>
      <pc:sldChg chg="addSp delSp modSp">
        <pc:chgData name="Sara Sakhi" userId="S::sara.sakhi@hva.nl::22e75b9f-59aa-4228-8924-c7597ac33faa" providerId="AD" clId="Web-{5A816ED9-65FA-04BE-E2B5-A724D634398D}" dt="2023-06-25T18:13:37.163" v="97"/>
        <pc:sldMkLst>
          <pc:docMk/>
          <pc:sldMk cId="1351394002" sldId="266"/>
        </pc:sldMkLst>
        <pc:spChg chg="del">
          <ac:chgData name="Sara Sakhi" userId="S::sara.sakhi@hva.nl::22e75b9f-59aa-4228-8924-c7597ac33faa" providerId="AD" clId="Web-{5A816ED9-65FA-04BE-E2B5-A724D634398D}" dt="2023-06-25T18:13:37.163" v="97"/>
          <ac:spMkLst>
            <pc:docMk/>
            <pc:sldMk cId="1351394002" sldId="266"/>
            <ac:spMk id="3" creationId="{66BE08EC-1888-9D6D-E2E6-18B154D97017}"/>
          </ac:spMkLst>
        </pc:spChg>
        <pc:picChg chg="add mod ord">
          <ac:chgData name="Sara Sakhi" userId="S::sara.sakhi@hva.nl::22e75b9f-59aa-4228-8924-c7597ac33faa" providerId="AD" clId="Web-{5A816ED9-65FA-04BE-E2B5-A724D634398D}" dt="2023-06-25T18:13:37.163" v="97"/>
          <ac:picMkLst>
            <pc:docMk/>
            <pc:sldMk cId="1351394002" sldId="266"/>
            <ac:picMk id="4" creationId="{420EB3F1-8EE1-18AE-5FBD-9E17468DD05B}"/>
          </ac:picMkLst>
        </pc:picChg>
      </pc:sldChg>
      <pc:sldChg chg="ord">
        <pc:chgData name="Sara Sakhi" userId="S::sara.sakhi@hva.nl::22e75b9f-59aa-4228-8924-c7597ac33faa" providerId="AD" clId="Web-{5A816ED9-65FA-04BE-E2B5-A724D634398D}" dt="2023-06-25T18:09:55.232" v="94"/>
        <pc:sldMkLst>
          <pc:docMk/>
          <pc:sldMk cId="1003038933" sldId="267"/>
        </pc:sldMkLst>
      </pc:sldChg>
      <pc:sldChg chg="addSp delSp modSp mod ord setBg">
        <pc:chgData name="Sara Sakhi" userId="S::sara.sakhi@hva.nl::22e75b9f-59aa-4228-8924-c7597ac33faa" providerId="AD" clId="Web-{5A816ED9-65FA-04BE-E2B5-A724D634398D}" dt="2023-06-25T18:10:01.920" v="96"/>
        <pc:sldMkLst>
          <pc:docMk/>
          <pc:sldMk cId="3818444090" sldId="270"/>
        </pc:sldMkLst>
        <pc:spChg chg="mod">
          <ac:chgData name="Sara Sakhi" userId="S::sara.sakhi@hva.nl::22e75b9f-59aa-4228-8924-c7597ac33faa" providerId="AD" clId="Web-{5A816ED9-65FA-04BE-E2B5-A724D634398D}" dt="2023-06-25T17:33:44.532" v="43"/>
          <ac:spMkLst>
            <pc:docMk/>
            <pc:sldMk cId="3818444090" sldId="270"/>
            <ac:spMk id="2" creationId="{16480FEC-1F9E-8FC8-5B10-2CD397E3877E}"/>
          </ac:spMkLst>
        </pc:spChg>
        <pc:spChg chg="mod">
          <ac:chgData name="Sara Sakhi" userId="S::sara.sakhi@hva.nl::22e75b9f-59aa-4228-8924-c7597ac33faa" providerId="AD" clId="Web-{5A816ED9-65FA-04BE-E2B5-A724D634398D}" dt="2023-06-25T17:33:44.532" v="43"/>
          <ac:spMkLst>
            <pc:docMk/>
            <pc:sldMk cId="3818444090" sldId="270"/>
            <ac:spMk id="9" creationId="{47070914-2E67-490C-3397-0F21C3B76E0D}"/>
          </ac:spMkLst>
        </pc:spChg>
        <pc:spChg chg="add del">
          <ac:chgData name="Sara Sakhi" userId="S::sara.sakhi@hva.nl::22e75b9f-59aa-4228-8924-c7597ac33faa" providerId="AD" clId="Web-{5A816ED9-65FA-04BE-E2B5-A724D634398D}" dt="2023-06-25T17:33:44.532" v="43"/>
          <ac:spMkLst>
            <pc:docMk/>
            <pc:sldMk cId="3818444090" sldId="270"/>
            <ac:spMk id="11" creationId="{F13C74B1-5B17-4795-BED0-7140497B445A}"/>
          </ac:spMkLst>
        </pc:spChg>
        <pc:spChg chg="add del">
          <ac:chgData name="Sara Sakhi" userId="S::sara.sakhi@hva.nl::22e75b9f-59aa-4228-8924-c7597ac33faa" providerId="AD" clId="Web-{5A816ED9-65FA-04BE-E2B5-A724D634398D}" dt="2023-06-25T17:33:44.532" v="43"/>
          <ac:spMkLst>
            <pc:docMk/>
            <pc:sldMk cId="3818444090" sldId="270"/>
            <ac:spMk id="12" creationId="{D4974D33-8DC5-464E-8C6D-BE58F0669C17}"/>
          </ac:spMkLst>
        </pc:spChg>
        <pc:spChg chg="add del">
          <ac:chgData name="Sara Sakhi" userId="S::sara.sakhi@hva.nl::22e75b9f-59aa-4228-8924-c7597ac33faa" providerId="AD" clId="Web-{5A816ED9-65FA-04BE-E2B5-A724D634398D}" dt="2023-06-25T17:33:04.375" v="39"/>
          <ac:spMkLst>
            <pc:docMk/>
            <pc:sldMk cId="3818444090" sldId="270"/>
            <ac:spMk id="14" creationId="{DBC6133C-0615-4CE4-9132-37E609A9BDFA}"/>
          </ac:spMkLst>
        </pc:spChg>
        <pc:spChg chg="add del">
          <ac:chgData name="Sara Sakhi" userId="S::sara.sakhi@hva.nl::22e75b9f-59aa-4228-8924-c7597ac33faa" providerId="AD" clId="Web-{5A816ED9-65FA-04BE-E2B5-A724D634398D}" dt="2023-06-25T17:33:04.375" v="39"/>
          <ac:spMkLst>
            <pc:docMk/>
            <pc:sldMk cId="3818444090" sldId="270"/>
            <ac:spMk id="16" creationId="{169CC832-2974-4E8D-90ED-3E2941BA7336}"/>
          </ac:spMkLst>
        </pc:spChg>
        <pc:spChg chg="add del">
          <ac:chgData name="Sara Sakhi" userId="S::sara.sakhi@hva.nl::22e75b9f-59aa-4228-8924-c7597ac33faa" providerId="AD" clId="Web-{5A816ED9-65FA-04BE-E2B5-A724D634398D}" dt="2023-06-25T17:33:04.375" v="39"/>
          <ac:spMkLst>
            <pc:docMk/>
            <pc:sldMk cId="3818444090" sldId="270"/>
            <ac:spMk id="18" creationId="{55222F96-971A-4F90-B841-6BAB416C7AC1}"/>
          </ac:spMkLst>
        </pc:spChg>
        <pc:spChg chg="add del">
          <ac:chgData name="Sara Sakhi" userId="S::sara.sakhi@hva.nl::22e75b9f-59aa-4228-8924-c7597ac33faa" providerId="AD" clId="Web-{5A816ED9-65FA-04BE-E2B5-A724D634398D}" dt="2023-06-25T17:33:04.375" v="39"/>
          <ac:spMkLst>
            <pc:docMk/>
            <pc:sldMk cId="3818444090" sldId="270"/>
            <ac:spMk id="20" creationId="{08980754-6F4B-43C9-B9BE-127B6BED6586}"/>
          </ac:spMkLst>
        </pc:spChg>
        <pc:spChg chg="add del">
          <ac:chgData name="Sara Sakhi" userId="S::sara.sakhi@hva.nl::22e75b9f-59aa-4228-8924-c7597ac33faa" providerId="AD" clId="Web-{5A816ED9-65FA-04BE-E2B5-A724D634398D}" dt="2023-06-25T17:33:04.375" v="39"/>
          <ac:spMkLst>
            <pc:docMk/>
            <pc:sldMk cId="3818444090" sldId="270"/>
            <ac:spMk id="22" creationId="{2C1BBA94-3F40-40AA-8BB9-E69E25E537C1}"/>
          </ac:spMkLst>
        </pc:spChg>
        <pc:picChg chg="add del mod modCrop">
          <ac:chgData name="Sara Sakhi" userId="S::sara.sakhi@hva.nl::22e75b9f-59aa-4228-8924-c7597ac33faa" providerId="AD" clId="Web-{5A816ED9-65FA-04BE-E2B5-A724D634398D}" dt="2023-06-25T17:34:41.238" v="50" actId="1076"/>
          <ac:picMkLst>
            <pc:docMk/>
            <pc:sldMk cId="3818444090" sldId="270"/>
            <ac:picMk id="3" creationId="{2D929933-D3C1-4A59-0E2F-7DBEF67A54F1}"/>
          </ac:picMkLst>
        </pc:picChg>
      </pc:sldChg>
      <pc:sldChg chg="modSp new del">
        <pc:chgData name="Sara Sakhi" userId="S::sara.sakhi@hva.nl::22e75b9f-59aa-4228-8924-c7597ac33faa" providerId="AD" clId="Web-{5A816ED9-65FA-04BE-E2B5-A724D634398D}" dt="2023-06-25T18:09:57.654" v="95"/>
        <pc:sldMkLst>
          <pc:docMk/>
          <pc:sldMk cId="3361389491" sldId="271"/>
        </pc:sldMkLst>
        <pc:spChg chg="mod">
          <ac:chgData name="Sara Sakhi" userId="S::sara.sakhi@hva.nl::22e75b9f-59aa-4228-8924-c7597ac33faa" providerId="AD" clId="Web-{5A816ED9-65FA-04BE-E2B5-A724D634398D}" dt="2023-06-25T18:09:50.888" v="93" actId="20577"/>
          <ac:spMkLst>
            <pc:docMk/>
            <pc:sldMk cId="3361389491" sldId="271"/>
            <ac:spMk id="2" creationId="{43542C6C-DDA5-BCF4-6075-CDECC3864E36}"/>
          </ac:spMkLst>
        </pc:spChg>
      </pc:sldChg>
    </pc:docChg>
  </pc:docChgLst>
  <pc:docChgLst>
    <pc:chgData name="Sara Sakhi" userId="S::sara.sakhi@hva.nl::22e75b9f-59aa-4228-8924-c7597ac33faa" providerId="AD" clId="Web-{83075445-0B0B-E917-1257-36BDB661FD7E}"/>
    <pc:docChg chg="addSld modSld">
      <pc:chgData name="Sara Sakhi" userId="S::sara.sakhi@hva.nl::22e75b9f-59aa-4228-8924-c7597ac33faa" providerId="AD" clId="Web-{83075445-0B0B-E917-1257-36BDB661FD7E}" dt="2023-06-19T13:46:01.502" v="45"/>
      <pc:docMkLst>
        <pc:docMk/>
      </pc:docMkLst>
      <pc:sldChg chg="modSp">
        <pc:chgData name="Sara Sakhi" userId="S::sara.sakhi@hva.nl::22e75b9f-59aa-4228-8924-c7597ac33faa" providerId="AD" clId="Web-{83075445-0B0B-E917-1257-36BDB661FD7E}" dt="2023-06-19T13:36:49.593" v="27" actId="20577"/>
        <pc:sldMkLst>
          <pc:docMk/>
          <pc:sldMk cId="1014481756" sldId="260"/>
        </pc:sldMkLst>
        <pc:spChg chg="mod">
          <ac:chgData name="Sara Sakhi" userId="S::sara.sakhi@hva.nl::22e75b9f-59aa-4228-8924-c7597ac33faa" providerId="AD" clId="Web-{83075445-0B0B-E917-1257-36BDB661FD7E}" dt="2023-06-19T13:36:49.593" v="27" actId="20577"/>
          <ac:spMkLst>
            <pc:docMk/>
            <pc:sldMk cId="1014481756" sldId="260"/>
            <ac:spMk id="3" creationId="{63230611-D46D-4883-1CDC-F731ECFB02EB}"/>
          </ac:spMkLst>
        </pc:spChg>
      </pc:sldChg>
      <pc:sldChg chg="addSp delSp modSp">
        <pc:chgData name="Sara Sakhi" userId="S::sara.sakhi@hva.nl::22e75b9f-59aa-4228-8924-c7597ac33faa" providerId="AD" clId="Web-{83075445-0B0B-E917-1257-36BDB661FD7E}" dt="2023-06-19T12:37:00.983" v="24"/>
        <pc:sldMkLst>
          <pc:docMk/>
          <pc:sldMk cId="1481057101" sldId="264"/>
        </pc:sldMkLst>
        <pc:spChg chg="mod">
          <ac:chgData name="Sara Sakhi" userId="S::sara.sakhi@hva.nl::22e75b9f-59aa-4228-8924-c7597ac33faa" providerId="AD" clId="Web-{83075445-0B0B-E917-1257-36BDB661FD7E}" dt="2023-06-19T12:37:00.983" v="24"/>
          <ac:spMkLst>
            <pc:docMk/>
            <pc:sldMk cId="1481057101" sldId="264"/>
            <ac:spMk id="2" creationId="{DFAEFCDB-00ED-704B-5851-0042C5E3351A}"/>
          </ac:spMkLst>
        </pc:spChg>
        <pc:spChg chg="add del mod">
          <ac:chgData name="Sara Sakhi" userId="S::sara.sakhi@hva.nl::22e75b9f-59aa-4228-8924-c7597ac33faa" providerId="AD" clId="Web-{83075445-0B0B-E917-1257-36BDB661FD7E}" dt="2023-06-19T12:35:03.105" v="13"/>
          <ac:spMkLst>
            <pc:docMk/>
            <pc:sldMk cId="1481057101" sldId="264"/>
            <ac:spMk id="8" creationId="{9EA5BEE7-BF4B-CCBE-EDF7-6F2B20200D7B}"/>
          </ac:spMkLst>
        </pc:spChg>
        <pc:spChg chg="add del mod">
          <ac:chgData name="Sara Sakhi" userId="S::sara.sakhi@hva.nl::22e75b9f-59aa-4228-8924-c7597ac33faa" providerId="AD" clId="Web-{83075445-0B0B-E917-1257-36BDB661FD7E}" dt="2023-06-19T12:35:50.997" v="21"/>
          <ac:spMkLst>
            <pc:docMk/>
            <pc:sldMk cId="1481057101" sldId="264"/>
            <ac:spMk id="10" creationId="{1C29F0A4-EC92-39EB-0FBD-68EA1959DCE9}"/>
          </ac:spMkLst>
        </pc:spChg>
        <pc:spChg chg="add del">
          <ac:chgData name="Sara Sakhi" userId="S::sara.sakhi@hva.nl::22e75b9f-59aa-4228-8924-c7597ac33faa" providerId="AD" clId="Web-{83075445-0B0B-E917-1257-36BDB661FD7E}" dt="2023-06-19T12:37:00.983" v="24"/>
          <ac:spMkLst>
            <pc:docMk/>
            <pc:sldMk cId="1481057101" sldId="264"/>
            <ac:spMk id="27" creationId="{88263A24-0C1F-4677-B43C-4AE14E276B27}"/>
          </ac:spMkLst>
        </pc:spChg>
        <pc:spChg chg="add del">
          <ac:chgData name="Sara Sakhi" userId="S::sara.sakhi@hva.nl::22e75b9f-59aa-4228-8924-c7597ac33faa" providerId="AD" clId="Web-{83075445-0B0B-E917-1257-36BDB661FD7E}" dt="2023-06-19T12:37:00.983" v="24"/>
          <ac:spMkLst>
            <pc:docMk/>
            <pc:sldMk cId="1481057101" sldId="264"/>
            <ac:spMk id="28" creationId="{0ADDB668-2CA4-4D2B-9C34-3487CA330BA8}"/>
          </ac:spMkLst>
        </pc:spChg>
        <pc:spChg chg="add del">
          <ac:chgData name="Sara Sakhi" userId="S::sara.sakhi@hva.nl::22e75b9f-59aa-4228-8924-c7597ac33faa" providerId="AD" clId="Web-{83075445-0B0B-E917-1257-36BDB661FD7E}" dt="2023-06-19T12:37:00.983" v="24"/>
          <ac:spMkLst>
            <pc:docMk/>
            <pc:sldMk cId="1481057101" sldId="264"/>
            <ac:spMk id="29" creationId="{2568BC19-F052-4108-93E1-6A3D1DEC072F}"/>
          </ac:spMkLst>
        </pc:spChg>
        <pc:spChg chg="add del">
          <ac:chgData name="Sara Sakhi" userId="S::sara.sakhi@hva.nl::22e75b9f-59aa-4228-8924-c7597ac33faa" providerId="AD" clId="Web-{83075445-0B0B-E917-1257-36BDB661FD7E}" dt="2023-06-19T12:37:00.983" v="24"/>
          <ac:spMkLst>
            <pc:docMk/>
            <pc:sldMk cId="1481057101" sldId="264"/>
            <ac:spMk id="31" creationId="{D5FD337D-4D6B-4C8B-B6F5-121097E09881}"/>
          </ac:spMkLst>
        </pc:spChg>
        <pc:spChg chg="add del">
          <ac:chgData name="Sara Sakhi" userId="S::sara.sakhi@hva.nl::22e75b9f-59aa-4228-8924-c7597ac33faa" providerId="AD" clId="Web-{83075445-0B0B-E917-1257-36BDB661FD7E}" dt="2023-06-19T12:32:32.882" v="11"/>
          <ac:spMkLst>
            <pc:docMk/>
            <pc:sldMk cId="1481057101" sldId="264"/>
            <ac:spMk id="33" creationId="{614141FC-8189-47F8-821A-FC9A4E91E039}"/>
          </ac:spMkLst>
        </pc:spChg>
        <pc:spChg chg="add del">
          <ac:chgData name="Sara Sakhi" userId="S::sara.sakhi@hva.nl::22e75b9f-59aa-4228-8924-c7597ac33faa" providerId="AD" clId="Web-{83075445-0B0B-E917-1257-36BDB661FD7E}" dt="2023-06-19T12:32:32.882" v="11"/>
          <ac:spMkLst>
            <pc:docMk/>
            <pc:sldMk cId="1481057101" sldId="264"/>
            <ac:spMk id="35" creationId="{C6888C3C-F9E7-4B62-B425-9868778D9FED}"/>
          </ac:spMkLst>
        </pc:spChg>
        <pc:spChg chg="add del">
          <ac:chgData name="Sara Sakhi" userId="S::sara.sakhi@hva.nl::22e75b9f-59aa-4228-8924-c7597ac33faa" providerId="AD" clId="Web-{83075445-0B0B-E917-1257-36BDB661FD7E}" dt="2023-06-19T12:37:00.967" v="23"/>
          <ac:spMkLst>
            <pc:docMk/>
            <pc:sldMk cId="1481057101" sldId="264"/>
            <ac:spMk id="37" creationId="{84ECDE7A-6944-466D-8FFE-149A29BA6BAE}"/>
          </ac:spMkLst>
        </pc:spChg>
        <pc:spChg chg="add del">
          <ac:chgData name="Sara Sakhi" userId="S::sara.sakhi@hva.nl::22e75b9f-59aa-4228-8924-c7597ac33faa" providerId="AD" clId="Web-{83075445-0B0B-E917-1257-36BDB661FD7E}" dt="2023-06-19T12:37:00.967" v="23"/>
          <ac:spMkLst>
            <pc:docMk/>
            <pc:sldMk cId="1481057101" sldId="264"/>
            <ac:spMk id="39" creationId="{B3420082-9415-44EC-802E-C77D71D59C57}"/>
          </ac:spMkLst>
        </pc:spChg>
        <pc:spChg chg="add del">
          <ac:chgData name="Sara Sakhi" userId="S::sara.sakhi@hva.nl::22e75b9f-59aa-4228-8924-c7597ac33faa" providerId="AD" clId="Web-{83075445-0B0B-E917-1257-36BDB661FD7E}" dt="2023-06-19T12:32:32.882" v="11"/>
          <ac:spMkLst>
            <pc:docMk/>
            <pc:sldMk cId="1481057101" sldId="264"/>
            <ac:spMk id="40" creationId="{C062E60F-5CD4-4268-8359-8076634680E5}"/>
          </ac:spMkLst>
        </pc:spChg>
        <pc:spChg chg="add del">
          <ac:chgData name="Sara Sakhi" userId="S::sara.sakhi@hva.nl::22e75b9f-59aa-4228-8924-c7597ac33faa" providerId="AD" clId="Web-{83075445-0B0B-E917-1257-36BDB661FD7E}" dt="2023-06-19T12:37:00.967" v="23"/>
          <ac:spMkLst>
            <pc:docMk/>
            <pc:sldMk cId="1481057101" sldId="264"/>
            <ac:spMk id="41" creationId="{55A52C45-1FCB-4636-A80F-2849B8226C01}"/>
          </ac:spMkLst>
        </pc:spChg>
        <pc:spChg chg="add del">
          <ac:chgData name="Sara Sakhi" userId="S::sara.sakhi@hva.nl::22e75b9f-59aa-4228-8924-c7597ac33faa" providerId="AD" clId="Web-{83075445-0B0B-E917-1257-36BDB661FD7E}" dt="2023-06-19T12:32:32.882" v="11"/>
          <ac:spMkLst>
            <pc:docMk/>
            <pc:sldMk cId="1481057101" sldId="264"/>
            <ac:spMk id="42" creationId="{BB341EC3-1810-4D33-BA3F-E2D0AA0ECFB6}"/>
          </ac:spMkLst>
        </pc:spChg>
        <pc:spChg chg="add del">
          <ac:chgData name="Sara Sakhi" userId="S::sara.sakhi@hva.nl::22e75b9f-59aa-4228-8924-c7597ac33faa" providerId="AD" clId="Web-{83075445-0B0B-E917-1257-36BDB661FD7E}" dt="2023-06-19T12:37:00.967" v="23"/>
          <ac:spMkLst>
            <pc:docMk/>
            <pc:sldMk cId="1481057101" sldId="264"/>
            <ac:spMk id="43" creationId="{768EB4DD-3704-43AD-92B3-C4E0C6EA92CB}"/>
          </ac:spMkLst>
        </pc:spChg>
        <pc:spChg chg="add del">
          <ac:chgData name="Sara Sakhi" userId="S::sara.sakhi@hva.nl::22e75b9f-59aa-4228-8924-c7597ac33faa" providerId="AD" clId="Web-{83075445-0B0B-E917-1257-36BDB661FD7E}" dt="2023-06-19T12:32:32.882" v="11"/>
          <ac:spMkLst>
            <pc:docMk/>
            <pc:sldMk cId="1481057101" sldId="264"/>
            <ac:spMk id="44" creationId="{10127CDE-2B99-47A8-BB3C-7D17519105E0}"/>
          </ac:spMkLst>
        </pc:spChg>
        <pc:spChg chg="add del">
          <ac:chgData name="Sara Sakhi" userId="S::sara.sakhi@hva.nl::22e75b9f-59aa-4228-8924-c7597ac33faa" providerId="AD" clId="Web-{83075445-0B0B-E917-1257-36BDB661FD7E}" dt="2023-06-19T12:37:00.967" v="23"/>
          <ac:spMkLst>
            <pc:docMk/>
            <pc:sldMk cId="1481057101" sldId="264"/>
            <ac:spMk id="45" creationId="{891A1F18-2BC0-442D-298A-1D94AB17D98B}"/>
          </ac:spMkLst>
        </pc:spChg>
        <pc:spChg chg="add">
          <ac:chgData name="Sara Sakhi" userId="S::sara.sakhi@hva.nl::22e75b9f-59aa-4228-8924-c7597ac33faa" providerId="AD" clId="Web-{83075445-0B0B-E917-1257-36BDB661FD7E}" dt="2023-06-19T12:37:00.983" v="24"/>
          <ac:spMkLst>
            <pc:docMk/>
            <pc:sldMk cId="1481057101" sldId="264"/>
            <ac:spMk id="47" creationId="{E45CA849-654C-4173-AD99-B3A2528275F5}"/>
          </ac:spMkLst>
        </pc:spChg>
        <pc:spChg chg="add">
          <ac:chgData name="Sara Sakhi" userId="S::sara.sakhi@hva.nl::22e75b9f-59aa-4228-8924-c7597ac33faa" providerId="AD" clId="Web-{83075445-0B0B-E917-1257-36BDB661FD7E}" dt="2023-06-19T12:37:00.983" v="24"/>
          <ac:spMkLst>
            <pc:docMk/>
            <pc:sldMk cId="1481057101" sldId="264"/>
            <ac:spMk id="48" creationId="{3E23A947-2D45-4208-AE2B-64948C87A3EB}"/>
          </ac:spMkLst>
        </pc:spChg>
        <pc:spChg chg="add">
          <ac:chgData name="Sara Sakhi" userId="S::sara.sakhi@hva.nl::22e75b9f-59aa-4228-8924-c7597ac33faa" providerId="AD" clId="Web-{83075445-0B0B-E917-1257-36BDB661FD7E}" dt="2023-06-19T12:37:00.983" v="24"/>
          <ac:spMkLst>
            <pc:docMk/>
            <pc:sldMk cId="1481057101" sldId="264"/>
            <ac:spMk id="49" creationId="{E5BBB0F9-6A59-4D02-A9C7-A2D6516684CE}"/>
          </ac:spMkLst>
        </pc:spChg>
        <pc:spChg chg="add">
          <ac:chgData name="Sara Sakhi" userId="S::sara.sakhi@hva.nl::22e75b9f-59aa-4228-8924-c7597ac33faa" providerId="AD" clId="Web-{83075445-0B0B-E917-1257-36BDB661FD7E}" dt="2023-06-19T12:37:00.983" v="24"/>
          <ac:spMkLst>
            <pc:docMk/>
            <pc:sldMk cId="1481057101" sldId="264"/>
            <ac:spMk id="50" creationId="{B911E2CE-94B8-EB4A-01F0-10EA19438A73}"/>
          </ac:spMkLst>
        </pc:spChg>
        <pc:picChg chg="add del mod">
          <ac:chgData name="Sara Sakhi" userId="S::sara.sakhi@hva.nl::22e75b9f-59aa-4228-8924-c7597ac33faa" providerId="AD" clId="Web-{83075445-0B0B-E917-1257-36BDB661FD7E}" dt="2023-06-19T12:35:42.340" v="20"/>
          <ac:picMkLst>
            <pc:docMk/>
            <pc:sldMk cId="1481057101" sldId="264"/>
            <ac:picMk id="3" creationId="{9C304CD4-7D63-190A-2E9A-D054127D9DE6}"/>
          </ac:picMkLst>
        </pc:picChg>
        <pc:picChg chg="add del mod">
          <ac:chgData name="Sara Sakhi" userId="S::sara.sakhi@hva.nl::22e75b9f-59aa-4228-8924-c7597ac33faa" providerId="AD" clId="Web-{83075445-0B0B-E917-1257-36BDB661FD7E}" dt="2023-06-19T12:35:38.325" v="18"/>
          <ac:picMkLst>
            <pc:docMk/>
            <pc:sldMk cId="1481057101" sldId="264"/>
            <ac:picMk id="4" creationId="{258A5541-C455-CACC-234A-1CCF6B861EB7}"/>
          </ac:picMkLst>
        </pc:picChg>
        <pc:picChg chg="del mod ord">
          <ac:chgData name="Sara Sakhi" userId="S::sara.sakhi@hva.nl::22e75b9f-59aa-4228-8924-c7597ac33faa" providerId="AD" clId="Web-{83075445-0B0B-E917-1257-36BDB661FD7E}" dt="2023-06-19T12:35:39.731" v="19"/>
          <ac:picMkLst>
            <pc:docMk/>
            <pc:sldMk cId="1481057101" sldId="264"/>
            <ac:picMk id="5" creationId="{D32BD24A-D687-C6F4-D704-B7F4D1AAA1BA}"/>
          </ac:picMkLst>
        </pc:picChg>
        <pc:picChg chg="add del mod ord">
          <ac:chgData name="Sara Sakhi" userId="S::sara.sakhi@hva.nl::22e75b9f-59aa-4228-8924-c7597ac33faa" providerId="AD" clId="Web-{83075445-0B0B-E917-1257-36BDB661FD7E}" dt="2023-06-19T12:32:23.851" v="9"/>
          <ac:picMkLst>
            <pc:docMk/>
            <pc:sldMk cId="1481057101" sldId="264"/>
            <ac:picMk id="6" creationId="{B4B78AD6-0911-0276-F69C-AD81DCF4DA01}"/>
          </ac:picMkLst>
        </pc:picChg>
        <pc:picChg chg="add mod ord">
          <ac:chgData name="Sara Sakhi" userId="S::sara.sakhi@hva.nl::22e75b9f-59aa-4228-8924-c7597ac33faa" providerId="AD" clId="Web-{83075445-0B0B-E917-1257-36BDB661FD7E}" dt="2023-06-19T12:37:00.983" v="24"/>
          <ac:picMkLst>
            <pc:docMk/>
            <pc:sldMk cId="1481057101" sldId="264"/>
            <ac:picMk id="11" creationId="{D433CF0B-18A5-BA95-30EC-A9E2A2D3C53E}"/>
          </ac:picMkLst>
        </pc:picChg>
      </pc:sldChg>
      <pc:sldChg chg="modSp modNotes">
        <pc:chgData name="Sara Sakhi" userId="S::sara.sakhi@hva.nl::22e75b9f-59aa-4228-8924-c7597ac33faa" providerId="AD" clId="Web-{83075445-0B0B-E917-1257-36BDB661FD7E}" dt="2023-06-19T13:46:01.502" v="45"/>
        <pc:sldMkLst>
          <pc:docMk/>
          <pc:sldMk cId="3930149752" sldId="265"/>
        </pc:sldMkLst>
        <pc:spChg chg="mod">
          <ac:chgData name="Sara Sakhi" userId="S::sara.sakhi@hva.nl::22e75b9f-59aa-4228-8924-c7597ac33faa" providerId="AD" clId="Web-{83075445-0B0B-E917-1257-36BDB661FD7E}" dt="2023-06-19T13:39:55.849" v="32" actId="20577"/>
          <ac:spMkLst>
            <pc:docMk/>
            <pc:sldMk cId="3930149752" sldId="265"/>
            <ac:spMk id="2" creationId="{CEB00577-F793-1899-89A7-60EB6239BB81}"/>
          </ac:spMkLst>
        </pc:spChg>
      </pc:sldChg>
      <pc:sldChg chg="addSp delSp modSp new">
        <pc:chgData name="Sara Sakhi" userId="S::sara.sakhi@hva.nl::22e75b9f-59aa-4228-8924-c7597ac33faa" providerId="AD" clId="Web-{83075445-0B0B-E917-1257-36BDB661FD7E}" dt="2023-06-19T12:37:20.343" v="25"/>
        <pc:sldMkLst>
          <pc:docMk/>
          <pc:sldMk cId="3818444090" sldId="270"/>
        </pc:sldMkLst>
        <pc:spChg chg="del">
          <ac:chgData name="Sara Sakhi" userId="S::sara.sakhi@hva.nl::22e75b9f-59aa-4228-8924-c7597ac33faa" providerId="AD" clId="Web-{83075445-0B0B-E917-1257-36BDB661FD7E}" dt="2023-06-19T12:35:07.996" v="15"/>
          <ac:spMkLst>
            <pc:docMk/>
            <pc:sldMk cId="3818444090" sldId="270"/>
            <ac:spMk id="3" creationId="{0CCD9D54-E5B6-56CE-7842-6A25AB823407}"/>
          </ac:spMkLst>
        </pc:spChg>
        <pc:spChg chg="add del mod">
          <ac:chgData name="Sara Sakhi" userId="S::sara.sakhi@hva.nl::22e75b9f-59aa-4228-8924-c7597ac33faa" providerId="AD" clId="Web-{83075445-0B0B-E917-1257-36BDB661FD7E}" dt="2023-06-19T12:35:21.355" v="17"/>
          <ac:spMkLst>
            <pc:docMk/>
            <pc:sldMk cId="3818444090" sldId="270"/>
            <ac:spMk id="6" creationId="{FF51C1F9-9F0D-45C0-BD3E-A3503A2774A4}"/>
          </ac:spMkLst>
        </pc:spChg>
        <pc:spChg chg="add mod">
          <ac:chgData name="Sara Sakhi" userId="S::sara.sakhi@hva.nl::22e75b9f-59aa-4228-8924-c7597ac33faa" providerId="AD" clId="Web-{83075445-0B0B-E917-1257-36BDB661FD7E}" dt="2023-06-19T12:37:20.343" v="25"/>
          <ac:spMkLst>
            <pc:docMk/>
            <pc:sldMk cId="3818444090" sldId="270"/>
            <ac:spMk id="9" creationId="{47070914-2E67-490C-3397-0F21C3B76E0D}"/>
          </ac:spMkLst>
        </pc:spChg>
        <pc:picChg chg="add del mod ord">
          <ac:chgData name="Sara Sakhi" userId="S::sara.sakhi@hva.nl::22e75b9f-59aa-4228-8924-c7597ac33faa" providerId="AD" clId="Web-{83075445-0B0B-E917-1257-36BDB661FD7E}" dt="2023-06-19T12:35:11.168" v="16"/>
          <ac:picMkLst>
            <pc:docMk/>
            <pc:sldMk cId="3818444090" sldId="270"/>
            <ac:picMk id="4" creationId="{A322A64F-E5C8-1F1B-29E2-275FD7B0C1D8}"/>
          </ac:picMkLst>
        </pc:picChg>
        <pc:picChg chg="add del mod ord">
          <ac:chgData name="Sara Sakhi" userId="S::sara.sakhi@hva.nl::22e75b9f-59aa-4228-8924-c7597ac33faa" providerId="AD" clId="Web-{83075445-0B0B-E917-1257-36BDB661FD7E}" dt="2023-06-19T12:37:20.343" v="25"/>
          <ac:picMkLst>
            <pc:docMk/>
            <pc:sldMk cId="3818444090" sldId="270"/>
            <ac:picMk id="7" creationId="{98A98707-F779-8AA4-CDAE-B522BF8612CE}"/>
          </ac:picMkLst>
        </pc:picChg>
      </pc:sldChg>
    </pc:docChg>
  </pc:docChgLst>
  <pc:docChgLst>
    <pc:chgData name="Sara Sakhi" userId="S::sara.sakhi@hva.nl::22e75b9f-59aa-4228-8924-c7597ac33faa" providerId="AD" clId="Web-{4D3F06C2-A8A5-2E7B-2AC4-74E56F3215A0}"/>
    <pc:docChg chg="delSld modSld">
      <pc:chgData name="Sara Sakhi" userId="S::sara.sakhi@hva.nl::22e75b9f-59aa-4228-8924-c7597ac33faa" providerId="AD" clId="Web-{4D3F06C2-A8A5-2E7B-2AC4-74E56F3215A0}" dt="2023-06-26T11:29:45.430" v="340"/>
      <pc:docMkLst>
        <pc:docMk/>
      </pc:docMkLst>
      <pc:sldChg chg="addSp delSp modSp mod setBg modNotes">
        <pc:chgData name="Sara Sakhi" userId="S::sara.sakhi@hva.nl::22e75b9f-59aa-4228-8924-c7597ac33faa" providerId="AD" clId="Web-{4D3F06C2-A8A5-2E7B-2AC4-74E56F3215A0}" dt="2023-06-26T11:01:37.813" v="321"/>
        <pc:sldMkLst>
          <pc:docMk/>
          <pc:sldMk cId="1014481756" sldId="260"/>
        </pc:sldMkLst>
        <pc:spChg chg="mod">
          <ac:chgData name="Sara Sakhi" userId="S::sara.sakhi@hva.nl::22e75b9f-59aa-4228-8924-c7597ac33faa" providerId="AD" clId="Web-{4D3F06C2-A8A5-2E7B-2AC4-74E56F3215A0}" dt="2023-06-26T10:21:54.104" v="1"/>
          <ac:spMkLst>
            <pc:docMk/>
            <pc:sldMk cId="1014481756" sldId="260"/>
            <ac:spMk id="2" creationId="{5019A9E1-5659-8EFC-E61E-F455B7AF817A}"/>
          </ac:spMkLst>
        </pc:spChg>
        <pc:spChg chg="del">
          <ac:chgData name="Sara Sakhi" userId="S::sara.sakhi@hva.nl::22e75b9f-59aa-4228-8924-c7597ac33faa" providerId="AD" clId="Web-{4D3F06C2-A8A5-2E7B-2AC4-74E56F3215A0}" dt="2023-06-26T10:21:54.104" v="1"/>
          <ac:spMkLst>
            <pc:docMk/>
            <pc:sldMk cId="1014481756" sldId="260"/>
            <ac:spMk id="3" creationId="{63230611-D46D-4883-1CDC-F731ECFB02EB}"/>
          </ac:spMkLst>
        </pc:spChg>
        <pc:spChg chg="add">
          <ac:chgData name="Sara Sakhi" userId="S::sara.sakhi@hva.nl::22e75b9f-59aa-4228-8924-c7597ac33faa" providerId="AD" clId="Web-{4D3F06C2-A8A5-2E7B-2AC4-74E56F3215A0}" dt="2023-06-26T10:21:54.104" v="1"/>
          <ac:spMkLst>
            <pc:docMk/>
            <pc:sldMk cId="1014481756" sldId="260"/>
            <ac:spMk id="9" creationId="{BACC6370-2D7E-4714-9D71-7542949D7D5D}"/>
          </ac:spMkLst>
        </pc:spChg>
        <pc:spChg chg="add">
          <ac:chgData name="Sara Sakhi" userId="S::sara.sakhi@hva.nl::22e75b9f-59aa-4228-8924-c7597ac33faa" providerId="AD" clId="Web-{4D3F06C2-A8A5-2E7B-2AC4-74E56F3215A0}" dt="2023-06-26T10:21:54.104" v="1"/>
          <ac:spMkLst>
            <pc:docMk/>
            <pc:sldMk cId="1014481756" sldId="260"/>
            <ac:spMk id="11" creationId="{F68B3F68-107C-434F-AA38-110D5EA91B85}"/>
          </ac:spMkLst>
        </pc:spChg>
        <pc:spChg chg="add">
          <ac:chgData name="Sara Sakhi" userId="S::sara.sakhi@hva.nl::22e75b9f-59aa-4228-8924-c7597ac33faa" providerId="AD" clId="Web-{4D3F06C2-A8A5-2E7B-2AC4-74E56F3215A0}" dt="2023-06-26T10:21:54.104" v="1"/>
          <ac:spMkLst>
            <pc:docMk/>
            <pc:sldMk cId="1014481756" sldId="260"/>
            <ac:spMk id="13" creationId="{AAD0DBB9-1A4B-4391-81D4-CB19F9AB918A}"/>
          </ac:spMkLst>
        </pc:spChg>
        <pc:spChg chg="add">
          <ac:chgData name="Sara Sakhi" userId="S::sara.sakhi@hva.nl::22e75b9f-59aa-4228-8924-c7597ac33faa" providerId="AD" clId="Web-{4D3F06C2-A8A5-2E7B-2AC4-74E56F3215A0}" dt="2023-06-26T10:21:54.104" v="1"/>
          <ac:spMkLst>
            <pc:docMk/>
            <pc:sldMk cId="1014481756" sldId="260"/>
            <ac:spMk id="15" creationId="{063BBA22-50EA-4C4D-BE05-F1CE4E63AA56}"/>
          </ac:spMkLst>
        </pc:spChg>
        <pc:graphicFrameChg chg="add">
          <ac:chgData name="Sara Sakhi" userId="S::sara.sakhi@hva.nl::22e75b9f-59aa-4228-8924-c7597ac33faa" providerId="AD" clId="Web-{4D3F06C2-A8A5-2E7B-2AC4-74E56F3215A0}" dt="2023-06-26T10:21:54.104" v="1"/>
          <ac:graphicFrameMkLst>
            <pc:docMk/>
            <pc:sldMk cId="1014481756" sldId="260"/>
            <ac:graphicFrameMk id="5" creationId="{0F6F42ED-966E-0025-862B-9C027CD74EA5}"/>
          </ac:graphicFrameMkLst>
        </pc:graphicFrameChg>
      </pc:sldChg>
      <pc:sldChg chg="modNotes">
        <pc:chgData name="Sara Sakhi" userId="S::sara.sakhi@hva.nl::22e75b9f-59aa-4228-8924-c7597ac33faa" providerId="AD" clId="Web-{4D3F06C2-A8A5-2E7B-2AC4-74E56F3215A0}" dt="2023-06-26T11:20:39.657" v="338"/>
        <pc:sldMkLst>
          <pc:docMk/>
          <pc:sldMk cId="2624891687" sldId="262"/>
        </pc:sldMkLst>
      </pc:sldChg>
      <pc:sldChg chg="del">
        <pc:chgData name="Sara Sakhi" userId="S::sara.sakhi@hva.nl::22e75b9f-59aa-4228-8924-c7597ac33faa" providerId="AD" clId="Web-{4D3F06C2-A8A5-2E7B-2AC4-74E56F3215A0}" dt="2023-06-26T10:21:40.291" v="0"/>
        <pc:sldMkLst>
          <pc:docMk/>
          <pc:sldMk cId="1351394002" sldId="266"/>
        </pc:sldMkLst>
      </pc:sldChg>
      <pc:sldChg chg="addSp delSp modSp">
        <pc:chgData name="Sara Sakhi" userId="S::sara.sakhi@hva.nl::22e75b9f-59aa-4228-8924-c7597ac33faa" providerId="AD" clId="Web-{4D3F06C2-A8A5-2E7B-2AC4-74E56F3215A0}" dt="2023-06-26T11:29:45.430" v="340"/>
        <pc:sldMkLst>
          <pc:docMk/>
          <pc:sldMk cId="408441786" sldId="268"/>
        </pc:sldMkLst>
        <pc:spChg chg="mod">
          <ac:chgData name="Sara Sakhi" userId="S::sara.sakhi@hva.nl::22e75b9f-59aa-4228-8924-c7597ac33faa" providerId="AD" clId="Web-{4D3F06C2-A8A5-2E7B-2AC4-74E56F3215A0}" dt="2023-06-26T11:29:45.430" v="340"/>
          <ac:spMkLst>
            <pc:docMk/>
            <pc:sldMk cId="408441786" sldId="268"/>
            <ac:spMk id="2" creationId="{1CA76A60-23E5-95CC-5111-818140455DBB}"/>
          </ac:spMkLst>
        </pc:spChg>
        <pc:spChg chg="add del">
          <ac:chgData name="Sara Sakhi" userId="S::sara.sakhi@hva.nl::22e75b9f-59aa-4228-8924-c7597ac33faa" providerId="AD" clId="Web-{4D3F06C2-A8A5-2E7B-2AC4-74E56F3215A0}" dt="2023-06-26T11:29:45.430" v="340"/>
          <ac:spMkLst>
            <pc:docMk/>
            <pc:sldMk cId="408441786" sldId="268"/>
            <ac:spMk id="17" creationId="{D4771268-CB57-404A-9271-370EB28F6090}"/>
          </ac:spMkLst>
        </pc:spChg>
        <pc:spChg chg="add del">
          <ac:chgData name="Sara Sakhi" userId="S::sara.sakhi@hva.nl::22e75b9f-59aa-4228-8924-c7597ac33faa" providerId="AD" clId="Web-{4D3F06C2-A8A5-2E7B-2AC4-74E56F3215A0}" dt="2023-06-26T11:29:45.430" v="340"/>
          <ac:spMkLst>
            <pc:docMk/>
            <pc:sldMk cId="408441786" sldId="268"/>
            <ac:spMk id="21" creationId="{895B6CB9-CC18-D1F6-C555-867D7AF55B8F}"/>
          </ac:spMkLst>
        </pc:spChg>
        <pc:spChg chg="add del">
          <ac:chgData name="Sara Sakhi" userId="S::sara.sakhi@hva.nl::22e75b9f-59aa-4228-8924-c7597ac33faa" providerId="AD" clId="Web-{4D3F06C2-A8A5-2E7B-2AC4-74E56F3215A0}" dt="2023-06-26T11:29:45.430" v="340"/>
          <ac:spMkLst>
            <pc:docMk/>
            <pc:sldMk cId="408441786" sldId="268"/>
            <ac:spMk id="24" creationId="{385E1BDC-A9B0-4A87-82E3-F3187F69A802}"/>
          </ac:spMkLst>
        </pc:spChg>
        <pc:spChg chg="add del">
          <ac:chgData name="Sara Sakhi" userId="S::sara.sakhi@hva.nl::22e75b9f-59aa-4228-8924-c7597ac33faa" providerId="AD" clId="Web-{4D3F06C2-A8A5-2E7B-2AC4-74E56F3215A0}" dt="2023-06-26T11:29:45.430" v="340"/>
          <ac:spMkLst>
            <pc:docMk/>
            <pc:sldMk cId="408441786" sldId="268"/>
            <ac:spMk id="26" creationId="{0990C621-3B8B-4820-8328-D47EF7CE823C}"/>
          </ac:spMkLst>
        </pc:spChg>
        <pc:spChg chg="add del">
          <ac:chgData name="Sara Sakhi" userId="S::sara.sakhi@hva.nl::22e75b9f-59aa-4228-8924-c7597ac33faa" providerId="AD" clId="Web-{4D3F06C2-A8A5-2E7B-2AC4-74E56F3215A0}" dt="2023-06-26T11:29:45.430" v="340"/>
          <ac:spMkLst>
            <pc:docMk/>
            <pc:sldMk cId="408441786" sldId="268"/>
            <ac:spMk id="28" creationId="{C1A2385B-1D2A-4E17-84FA-6CB7F0AAE473}"/>
          </ac:spMkLst>
        </pc:spChg>
        <pc:spChg chg="add del">
          <ac:chgData name="Sara Sakhi" userId="S::sara.sakhi@hva.nl::22e75b9f-59aa-4228-8924-c7597ac33faa" providerId="AD" clId="Web-{4D3F06C2-A8A5-2E7B-2AC4-74E56F3215A0}" dt="2023-06-26T11:29:45.430" v="340"/>
          <ac:spMkLst>
            <pc:docMk/>
            <pc:sldMk cId="408441786" sldId="268"/>
            <ac:spMk id="30" creationId="{5E791F2F-79DB-4CC0-9FA1-001E3E91E8B7}"/>
          </ac:spMkLst>
        </pc:spChg>
        <pc:picChg chg="mod">
          <ac:chgData name="Sara Sakhi" userId="S::sara.sakhi@hva.nl::22e75b9f-59aa-4228-8924-c7597ac33faa" providerId="AD" clId="Web-{4D3F06C2-A8A5-2E7B-2AC4-74E56F3215A0}" dt="2023-06-26T11:29:45.430" v="340"/>
          <ac:picMkLst>
            <pc:docMk/>
            <pc:sldMk cId="408441786" sldId="268"/>
            <ac:picMk id="4" creationId="{077C460F-75B9-2EB5-0316-3C4765123BDF}"/>
          </ac:picMkLst>
        </pc:picChg>
        <pc:picChg chg="mod">
          <ac:chgData name="Sara Sakhi" userId="S::sara.sakhi@hva.nl::22e75b9f-59aa-4228-8924-c7597ac33faa" providerId="AD" clId="Web-{4D3F06C2-A8A5-2E7B-2AC4-74E56F3215A0}" dt="2023-06-26T11:29:45.430" v="340"/>
          <ac:picMkLst>
            <pc:docMk/>
            <pc:sldMk cId="408441786" sldId="268"/>
            <ac:picMk id="7" creationId="{24BFB047-6BD7-BF86-EEF3-0A485F7AB013}"/>
          </ac:picMkLst>
        </pc:picChg>
      </pc:sldChg>
      <pc:sldChg chg="modSp modNotes">
        <pc:chgData name="Sara Sakhi" userId="S::sara.sakhi@hva.nl::22e75b9f-59aa-4228-8924-c7597ac33faa" providerId="AD" clId="Web-{4D3F06C2-A8A5-2E7B-2AC4-74E56F3215A0}" dt="2023-06-26T11:08:40.471" v="333" actId="14100"/>
        <pc:sldMkLst>
          <pc:docMk/>
          <pc:sldMk cId="2994669642" sldId="271"/>
        </pc:sldMkLst>
        <pc:spChg chg="mod">
          <ac:chgData name="Sara Sakhi" userId="S::sara.sakhi@hva.nl::22e75b9f-59aa-4228-8924-c7597ac33faa" providerId="AD" clId="Web-{4D3F06C2-A8A5-2E7B-2AC4-74E56F3215A0}" dt="2023-06-26T11:08:40.471" v="333" actId="14100"/>
          <ac:spMkLst>
            <pc:docMk/>
            <pc:sldMk cId="2994669642" sldId="271"/>
            <ac:spMk id="2" creationId="{A27CC805-BB81-E18E-E22D-584EECFB5BA4}"/>
          </ac:spMkLst>
        </pc:spChg>
        <pc:spChg chg="mod">
          <ac:chgData name="Sara Sakhi" userId="S::sara.sakhi@hva.nl::22e75b9f-59aa-4228-8924-c7597ac33faa" providerId="AD" clId="Web-{4D3F06C2-A8A5-2E7B-2AC4-74E56F3215A0}" dt="2023-06-26T10:37:47.925" v="38" actId="20577"/>
          <ac:spMkLst>
            <pc:docMk/>
            <pc:sldMk cId="2994669642" sldId="271"/>
            <ac:spMk id="3" creationId="{59C25106-B354-453F-69A6-F74F2630953F}"/>
          </ac:spMkLst>
        </pc:spChg>
      </pc:sldChg>
      <pc:sldChg chg="modNotes">
        <pc:chgData name="Sara Sakhi" userId="S::sara.sakhi@hva.nl::22e75b9f-59aa-4228-8924-c7597ac33faa" providerId="AD" clId="Web-{4D3F06C2-A8A5-2E7B-2AC4-74E56F3215A0}" dt="2023-06-26T11:15:14.128" v="335"/>
        <pc:sldMkLst>
          <pc:docMk/>
          <pc:sldMk cId="2941842280" sldId="273"/>
        </pc:sldMkLst>
      </pc:sldChg>
    </pc:docChg>
  </pc:docChgLst>
  <pc:docChgLst>
    <pc:chgData name="Sara Sakhi" userId="S::sara.sakhi@hva.nl::22e75b9f-59aa-4228-8924-c7597ac33faa" providerId="AD" clId="Web-{CC9A9952-AE90-D4C4-6596-D170DB41C101}"/>
    <pc:docChg chg="addSld modSld sldOrd">
      <pc:chgData name="Sara Sakhi" userId="S::sara.sakhi@hva.nl::22e75b9f-59aa-4228-8924-c7597ac33faa" providerId="AD" clId="Web-{CC9A9952-AE90-D4C4-6596-D170DB41C101}" dt="2023-06-26T08:53:22.369" v="9" actId="20577"/>
      <pc:docMkLst>
        <pc:docMk/>
      </pc:docMkLst>
      <pc:sldChg chg="modSp ord">
        <pc:chgData name="Sara Sakhi" userId="S::sara.sakhi@hva.nl::22e75b9f-59aa-4228-8924-c7597ac33faa" providerId="AD" clId="Web-{CC9A9952-AE90-D4C4-6596-D170DB41C101}" dt="2023-06-26T08:53:01.149" v="7" actId="20577"/>
        <pc:sldMkLst>
          <pc:docMk/>
          <pc:sldMk cId="408441786" sldId="268"/>
        </pc:sldMkLst>
        <pc:spChg chg="mod">
          <ac:chgData name="Sara Sakhi" userId="S::sara.sakhi@hva.nl::22e75b9f-59aa-4228-8924-c7597ac33faa" providerId="AD" clId="Web-{CC9A9952-AE90-D4C4-6596-D170DB41C101}" dt="2023-06-26T08:53:01.149" v="7" actId="20577"/>
          <ac:spMkLst>
            <pc:docMk/>
            <pc:sldMk cId="408441786" sldId="268"/>
            <ac:spMk id="2" creationId="{1CA76A60-23E5-95CC-5111-818140455DBB}"/>
          </ac:spMkLst>
        </pc:spChg>
      </pc:sldChg>
      <pc:sldChg chg="modSp ord">
        <pc:chgData name="Sara Sakhi" userId="S::sara.sakhi@hva.nl::22e75b9f-59aa-4228-8924-c7597ac33faa" providerId="AD" clId="Web-{CC9A9952-AE90-D4C4-6596-D170DB41C101}" dt="2023-06-26T08:53:22.369" v="9" actId="20577"/>
        <pc:sldMkLst>
          <pc:docMk/>
          <pc:sldMk cId="3818444090" sldId="270"/>
        </pc:sldMkLst>
        <pc:spChg chg="mod">
          <ac:chgData name="Sara Sakhi" userId="S::sara.sakhi@hva.nl::22e75b9f-59aa-4228-8924-c7597ac33faa" providerId="AD" clId="Web-{CC9A9952-AE90-D4C4-6596-D170DB41C101}" dt="2023-06-26T08:53:22.369" v="9" actId="20577"/>
          <ac:spMkLst>
            <pc:docMk/>
            <pc:sldMk cId="3818444090" sldId="270"/>
            <ac:spMk id="2" creationId="{16480FEC-1F9E-8FC8-5B10-2CD397E3877E}"/>
          </ac:spMkLst>
        </pc:spChg>
      </pc:sldChg>
      <pc:sldChg chg="modSp new">
        <pc:chgData name="Sara Sakhi" userId="S::sara.sakhi@hva.nl::22e75b9f-59aa-4228-8924-c7597ac33faa" providerId="AD" clId="Web-{CC9A9952-AE90-D4C4-6596-D170DB41C101}" dt="2023-06-26T08:52:02.757" v="2" actId="20577"/>
        <pc:sldMkLst>
          <pc:docMk/>
          <pc:sldMk cId="1024749068" sldId="272"/>
        </pc:sldMkLst>
        <pc:spChg chg="mod">
          <ac:chgData name="Sara Sakhi" userId="S::sara.sakhi@hva.nl::22e75b9f-59aa-4228-8924-c7597ac33faa" providerId="AD" clId="Web-{CC9A9952-AE90-D4C4-6596-D170DB41C101}" dt="2023-06-26T08:52:02.757" v="2" actId="20577"/>
          <ac:spMkLst>
            <pc:docMk/>
            <pc:sldMk cId="1024749068" sldId="272"/>
            <ac:spMk id="2" creationId="{B327803F-C97C-4EDA-AC12-F8E25F69DD63}"/>
          </ac:spMkLst>
        </pc:spChg>
      </pc:sldChg>
    </pc:docChg>
  </pc:docChgLst>
  <pc:docChgLst>
    <pc:chgData name="Sara Sakhi" userId="22e75b9f-59aa-4228-8924-c7597ac33faa" providerId="ADAL" clId="{F8D587E3-A2D7-49EA-AAAA-CEE5EB80B635}"/>
    <pc:docChg chg="undo custSel modSld">
      <pc:chgData name="Sara Sakhi" userId="22e75b9f-59aa-4228-8924-c7597ac33faa" providerId="ADAL" clId="{F8D587E3-A2D7-49EA-AAAA-CEE5EB80B635}" dt="2023-06-19T10:20:35.227" v="27" actId="1076"/>
      <pc:docMkLst>
        <pc:docMk/>
      </pc:docMkLst>
      <pc:sldChg chg="addSp delSp modSp mod">
        <pc:chgData name="Sara Sakhi" userId="22e75b9f-59aa-4228-8924-c7597ac33faa" providerId="ADAL" clId="{F8D587E3-A2D7-49EA-AAAA-CEE5EB80B635}" dt="2023-06-19T10:06:58.318" v="10" actId="26606"/>
        <pc:sldMkLst>
          <pc:docMk/>
          <pc:sldMk cId="1566645135" sldId="256"/>
        </pc:sldMkLst>
        <pc:spChg chg="mod">
          <ac:chgData name="Sara Sakhi" userId="22e75b9f-59aa-4228-8924-c7597ac33faa" providerId="ADAL" clId="{F8D587E3-A2D7-49EA-AAAA-CEE5EB80B635}" dt="2023-06-19T10:06:58.318" v="10" actId="26606"/>
          <ac:spMkLst>
            <pc:docMk/>
            <pc:sldMk cId="1566645135" sldId="256"/>
            <ac:spMk id="2" creationId="{D97C8E11-5DD5-A934-8196-CEEADC64E454}"/>
          </ac:spMkLst>
        </pc:spChg>
        <pc:spChg chg="mod">
          <ac:chgData name="Sara Sakhi" userId="22e75b9f-59aa-4228-8924-c7597ac33faa" providerId="ADAL" clId="{F8D587E3-A2D7-49EA-AAAA-CEE5EB80B635}" dt="2023-06-19T10:06:58.318" v="10" actId="26606"/>
          <ac:spMkLst>
            <pc:docMk/>
            <pc:sldMk cId="1566645135" sldId="256"/>
            <ac:spMk id="3" creationId="{220654CE-546F-442E-1D98-574602F6FDC5}"/>
          </ac:spMkLst>
        </pc:spChg>
        <pc:spChg chg="del">
          <ac:chgData name="Sara Sakhi" userId="22e75b9f-59aa-4228-8924-c7597ac33faa" providerId="ADAL" clId="{F8D587E3-A2D7-49EA-AAAA-CEE5EB80B635}" dt="2023-06-19T10:06:58.318" v="10" actId="26606"/>
          <ac:spMkLst>
            <pc:docMk/>
            <pc:sldMk cId="1566645135" sldId="256"/>
            <ac:spMk id="16" creationId="{AE2F397B-4BB1-48C6-9EE0-C8B339968038}"/>
          </ac:spMkLst>
        </pc:spChg>
        <pc:spChg chg="del">
          <ac:chgData name="Sara Sakhi" userId="22e75b9f-59aa-4228-8924-c7597ac33faa" providerId="ADAL" clId="{F8D587E3-A2D7-49EA-AAAA-CEE5EB80B635}" dt="2023-06-19T10:06:58.318" v="10" actId="26606"/>
          <ac:spMkLst>
            <pc:docMk/>
            <pc:sldMk cId="1566645135" sldId="256"/>
            <ac:spMk id="17" creationId="{E856C990-1500-4B50-B148-B7E1943FED81}"/>
          </ac:spMkLst>
        </pc:spChg>
        <pc:spChg chg="del">
          <ac:chgData name="Sara Sakhi" userId="22e75b9f-59aa-4228-8924-c7597ac33faa" providerId="ADAL" clId="{F8D587E3-A2D7-49EA-AAAA-CEE5EB80B635}" dt="2023-06-19T10:06:58.318" v="10" actId="26606"/>
          <ac:spMkLst>
            <pc:docMk/>
            <pc:sldMk cId="1566645135" sldId="256"/>
            <ac:spMk id="19" creationId="{19C9EAEA-39D0-4B0E-A0EB-51E7B26740B1}"/>
          </ac:spMkLst>
        </pc:spChg>
        <pc:spChg chg="del">
          <ac:chgData name="Sara Sakhi" userId="22e75b9f-59aa-4228-8924-c7597ac33faa" providerId="ADAL" clId="{F8D587E3-A2D7-49EA-AAAA-CEE5EB80B635}" dt="2023-06-19T10:06:58.318" v="10" actId="26606"/>
          <ac:spMkLst>
            <pc:docMk/>
            <pc:sldMk cId="1566645135" sldId="256"/>
            <ac:spMk id="21" creationId="{3873B707-463F-40B0-8227-E8CC6C67EB25}"/>
          </ac:spMkLst>
        </pc:spChg>
        <pc:spChg chg="add">
          <ac:chgData name="Sara Sakhi" userId="22e75b9f-59aa-4228-8924-c7597ac33faa" providerId="ADAL" clId="{F8D587E3-A2D7-49EA-AAAA-CEE5EB80B635}" dt="2023-06-19T10:06:58.318" v="10" actId="26606"/>
          <ac:spMkLst>
            <pc:docMk/>
            <pc:sldMk cId="1566645135" sldId="256"/>
            <ac:spMk id="26" creationId="{E18F6E8B-15ED-43C7-94BA-91549A651C73}"/>
          </ac:spMkLst>
        </pc:spChg>
        <pc:spChg chg="add">
          <ac:chgData name="Sara Sakhi" userId="22e75b9f-59aa-4228-8924-c7597ac33faa" providerId="ADAL" clId="{F8D587E3-A2D7-49EA-AAAA-CEE5EB80B635}" dt="2023-06-19T10:06:58.318" v="10" actId="26606"/>
          <ac:spMkLst>
            <pc:docMk/>
            <pc:sldMk cId="1566645135" sldId="256"/>
            <ac:spMk id="33" creationId="{B81933D1-5615-42C7-9C0B-4EB7105CCE2D}"/>
          </ac:spMkLst>
        </pc:spChg>
        <pc:spChg chg="add">
          <ac:chgData name="Sara Sakhi" userId="22e75b9f-59aa-4228-8924-c7597ac33faa" providerId="ADAL" clId="{F8D587E3-A2D7-49EA-AAAA-CEE5EB80B635}" dt="2023-06-19T10:06:58.318" v="10" actId="26606"/>
          <ac:spMkLst>
            <pc:docMk/>
            <pc:sldMk cId="1566645135" sldId="256"/>
            <ac:spMk id="35" creationId="{B089A89A-1E9C-4761-9DFF-53C275FBF870}"/>
          </ac:spMkLst>
        </pc:spChg>
        <pc:spChg chg="add">
          <ac:chgData name="Sara Sakhi" userId="22e75b9f-59aa-4228-8924-c7597ac33faa" providerId="ADAL" clId="{F8D587E3-A2D7-49EA-AAAA-CEE5EB80B635}" dt="2023-06-19T10:06:58.318" v="10" actId="26606"/>
          <ac:spMkLst>
            <pc:docMk/>
            <pc:sldMk cId="1566645135" sldId="256"/>
            <ac:spMk id="37" creationId="{19C9EAEA-39D0-4B0E-A0EB-51E7B26740B1}"/>
          </ac:spMkLst>
        </pc:spChg>
        <pc:grpChg chg="del">
          <ac:chgData name="Sara Sakhi" userId="22e75b9f-59aa-4228-8924-c7597ac33faa" providerId="ADAL" clId="{F8D587E3-A2D7-49EA-AAAA-CEE5EB80B635}" dt="2023-06-19T10:06:58.318" v="10" actId="26606"/>
          <ac:grpSpMkLst>
            <pc:docMk/>
            <pc:sldMk cId="1566645135" sldId="256"/>
            <ac:grpSpMk id="18" creationId="{032D8612-31EB-44CF-A1D0-14FD4C705424}"/>
          </ac:grpSpMkLst>
        </pc:grpChg>
        <pc:grpChg chg="add">
          <ac:chgData name="Sara Sakhi" userId="22e75b9f-59aa-4228-8924-c7597ac33faa" providerId="ADAL" clId="{F8D587E3-A2D7-49EA-AAAA-CEE5EB80B635}" dt="2023-06-19T10:06:58.318" v="10" actId="26606"/>
          <ac:grpSpMkLst>
            <pc:docMk/>
            <pc:sldMk cId="1566645135" sldId="256"/>
            <ac:grpSpMk id="28" creationId="{032D8612-31EB-44CF-A1D0-14FD4C705424}"/>
          </ac:grpSpMkLst>
        </pc:grpChg>
        <pc:picChg chg="mod">
          <ac:chgData name="Sara Sakhi" userId="22e75b9f-59aa-4228-8924-c7597ac33faa" providerId="ADAL" clId="{F8D587E3-A2D7-49EA-AAAA-CEE5EB80B635}" dt="2023-06-19T10:06:58.318" v="10" actId="26606"/>
          <ac:picMkLst>
            <pc:docMk/>
            <pc:sldMk cId="1566645135" sldId="256"/>
            <ac:picMk id="4" creationId="{5B2EE44B-B9AA-E6F2-E276-E2F7886D1463}"/>
          </ac:picMkLst>
        </pc:picChg>
        <pc:picChg chg="mod">
          <ac:chgData name="Sara Sakhi" userId="22e75b9f-59aa-4228-8924-c7597ac33faa" providerId="ADAL" clId="{F8D587E3-A2D7-49EA-AAAA-CEE5EB80B635}" dt="2023-06-19T10:06:58.318" v="10" actId="26606"/>
          <ac:picMkLst>
            <pc:docMk/>
            <pc:sldMk cId="1566645135" sldId="256"/>
            <ac:picMk id="5" creationId="{680B256D-7EB1-B359-4E73-95F148BD9014}"/>
          </ac:picMkLst>
        </pc:picChg>
      </pc:sldChg>
      <pc:sldChg chg="addSp delSp modSp mod setBg">
        <pc:chgData name="Sara Sakhi" userId="22e75b9f-59aa-4228-8924-c7597ac33faa" providerId="ADAL" clId="{F8D587E3-A2D7-49EA-AAAA-CEE5EB80B635}" dt="2023-06-19T10:20:35.227" v="27" actId="1076"/>
        <pc:sldMkLst>
          <pc:docMk/>
          <pc:sldMk cId="3720083288" sldId="259"/>
        </pc:sldMkLst>
        <pc:spChg chg="mod">
          <ac:chgData name="Sara Sakhi" userId="22e75b9f-59aa-4228-8924-c7597ac33faa" providerId="ADAL" clId="{F8D587E3-A2D7-49EA-AAAA-CEE5EB80B635}" dt="2023-06-19T10:20:32.073" v="26" actId="26606"/>
          <ac:spMkLst>
            <pc:docMk/>
            <pc:sldMk cId="3720083288" sldId="259"/>
            <ac:spMk id="2" creationId="{06F8433B-2B7B-F487-C628-ACAC9F2FE0C0}"/>
          </ac:spMkLst>
        </pc:spChg>
        <pc:spChg chg="mod ord">
          <ac:chgData name="Sara Sakhi" userId="22e75b9f-59aa-4228-8924-c7597ac33faa" providerId="ADAL" clId="{F8D587E3-A2D7-49EA-AAAA-CEE5EB80B635}" dt="2023-06-19T10:20:32.073" v="26" actId="26606"/>
          <ac:spMkLst>
            <pc:docMk/>
            <pc:sldMk cId="3720083288" sldId="259"/>
            <ac:spMk id="3" creationId="{79AFE8AB-534D-9509-5FBC-9650457D730D}"/>
          </ac:spMkLst>
        </pc:spChg>
        <pc:spChg chg="add del">
          <ac:chgData name="Sara Sakhi" userId="22e75b9f-59aa-4228-8924-c7597ac33faa" providerId="ADAL" clId="{F8D587E3-A2D7-49EA-AAAA-CEE5EB80B635}" dt="2023-06-19T10:07:52.358" v="14" actId="26606"/>
          <ac:spMkLst>
            <pc:docMk/>
            <pc:sldMk cId="3720083288" sldId="259"/>
            <ac:spMk id="10" creationId="{2550BE34-C2B8-49B8-8519-67A8CAD51AE9}"/>
          </ac:spMkLst>
        </pc:spChg>
        <pc:spChg chg="add del">
          <ac:chgData name="Sara Sakhi" userId="22e75b9f-59aa-4228-8924-c7597ac33faa" providerId="ADAL" clId="{F8D587E3-A2D7-49EA-AAAA-CEE5EB80B635}" dt="2023-06-19T10:07:52.358" v="14" actId="26606"/>
          <ac:spMkLst>
            <pc:docMk/>
            <pc:sldMk cId="3720083288" sldId="259"/>
            <ac:spMk id="12" creationId="{A7457DD9-5A45-400A-AB4B-4B4EDECA25F1}"/>
          </ac:spMkLst>
        </pc:spChg>
        <pc:spChg chg="add del">
          <ac:chgData name="Sara Sakhi" userId="22e75b9f-59aa-4228-8924-c7597ac33faa" providerId="ADAL" clId="{F8D587E3-A2D7-49EA-AAAA-CEE5EB80B635}" dt="2023-06-19T10:07:52.358" v="14" actId="26606"/>
          <ac:spMkLst>
            <pc:docMk/>
            <pc:sldMk cId="3720083288" sldId="259"/>
            <ac:spMk id="14" creationId="{441CF7D6-A660-431A-B0BB-140A0D5556B6}"/>
          </ac:spMkLst>
        </pc:spChg>
        <pc:spChg chg="add del">
          <ac:chgData name="Sara Sakhi" userId="22e75b9f-59aa-4228-8924-c7597ac33faa" providerId="ADAL" clId="{F8D587E3-A2D7-49EA-AAAA-CEE5EB80B635}" dt="2023-06-19T10:07:52.358" v="14" actId="26606"/>
          <ac:spMkLst>
            <pc:docMk/>
            <pc:sldMk cId="3720083288" sldId="259"/>
            <ac:spMk id="16" creationId="{0570A85B-3810-4F95-97B0-CBF4CCDB381C}"/>
          </ac:spMkLst>
        </pc:spChg>
        <pc:spChg chg="add del">
          <ac:chgData name="Sara Sakhi" userId="22e75b9f-59aa-4228-8924-c7597ac33faa" providerId="ADAL" clId="{F8D587E3-A2D7-49EA-AAAA-CEE5EB80B635}" dt="2023-06-19T10:07:59.739" v="16" actId="26606"/>
          <ac:spMkLst>
            <pc:docMk/>
            <pc:sldMk cId="3720083288" sldId="259"/>
            <ac:spMk id="18" creationId="{117AB3D3-3C9C-4DED-809A-78734805B895}"/>
          </ac:spMkLst>
        </pc:spChg>
        <pc:spChg chg="add del">
          <ac:chgData name="Sara Sakhi" userId="22e75b9f-59aa-4228-8924-c7597ac33faa" providerId="ADAL" clId="{F8D587E3-A2D7-49EA-AAAA-CEE5EB80B635}" dt="2023-06-19T10:07:59.739" v="16" actId="26606"/>
          <ac:spMkLst>
            <pc:docMk/>
            <pc:sldMk cId="3720083288" sldId="259"/>
            <ac:spMk id="19" creationId="{3A9A4357-BD1D-4622-A4FE-766E6AB8DE84}"/>
          </ac:spMkLst>
        </pc:spChg>
        <pc:spChg chg="add del">
          <ac:chgData name="Sara Sakhi" userId="22e75b9f-59aa-4228-8924-c7597ac33faa" providerId="ADAL" clId="{F8D587E3-A2D7-49EA-AAAA-CEE5EB80B635}" dt="2023-06-19T10:07:59.739" v="16" actId="26606"/>
          <ac:spMkLst>
            <pc:docMk/>
            <pc:sldMk cId="3720083288" sldId="259"/>
            <ac:spMk id="20" creationId="{E659831F-0D9A-4C63-9EBB-8435B85A440F}"/>
          </ac:spMkLst>
        </pc:spChg>
        <pc:spChg chg="add del">
          <ac:chgData name="Sara Sakhi" userId="22e75b9f-59aa-4228-8924-c7597ac33faa" providerId="ADAL" clId="{F8D587E3-A2D7-49EA-AAAA-CEE5EB80B635}" dt="2023-06-19T10:07:59.739" v="16" actId="26606"/>
          <ac:spMkLst>
            <pc:docMk/>
            <pc:sldMk cId="3720083288" sldId="259"/>
            <ac:spMk id="21" creationId="{E6995CE5-F890-4ABA-82A2-26507CE8D2A3}"/>
          </ac:spMkLst>
        </pc:spChg>
        <pc:spChg chg="add del">
          <ac:chgData name="Sara Sakhi" userId="22e75b9f-59aa-4228-8924-c7597ac33faa" providerId="ADAL" clId="{F8D587E3-A2D7-49EA-AAAA-CEE5EB80B635}" dt="2023-06-19T10:08:04.818" v="18" actId="26606"/>
          <ac:spMkLst>
            <pc:docMk/>
            <pc:sldMk cId="3720083288" sldId="259"/>
            <ac:spMk id="23" creationId="{201CC55D-ED54-4C5C-95E6-10947BD1103B}"/>
          </ac:spMkLst>
        </pc:spChg>
        <pc:spChg chg="add del">
          <ac:chgData name="Sara Sakhi" userId="22e75b9f-59aa-4228-8924-c7597ac33faa" providerId="ADAL" clId="{F8D587E3-A2D7-49EA-AAAA-CEE5EB80B635}" dt="2023-06-19T10:08:04.818" v="18" actId="26606"/>
          <ac:spMkLst>
            <pc:docMk/>
            <pc:sldMk cId="3720083288" sldId="259"/>
            <ac:spMk id="26" creationId="{3873B707-463F-40B0-8227-E8CC6C67EB25}"/>
          </ac:spMkLst>
        </pc:spChg>
        <pc:spChg chg="add del">
          <ac:chgData name="Sara Sakhi" userId="22e75b9f-59aa-4228-8924-c7597ac33faa" providerId="ADAL" clId="{F8D587E3-A2D7-49EA-AAAA-CEE5EB80B635}" dt="2023-06-19T10:08:04.818" v="18" actId="26606"/>
          <ac:spMkLst>
            <pc:docMk/>
            <pc:sldMk cId="3720083288" sldId="259"/>
            <ac:spMk id="27" creationId="{C13237C8-E62C-4F0D-A318-BD6FB6C2D138}"/>
          </ac:spMkLst>
        </pc:spChg>
        <pc:spChg chg="add del">
          <ac:chgData name="Sara Sakhi" userId="22e75b9f-59aa-4228-8924-c7597ac33faa" providerId="ADAL" clId="{F8D587E3-A2D7-49EA-AAAA-CEE5EB80B635}" dt="2023-06-19T10:08:04.818" v="18" actId="26606"/>
          <ac:spMkLst>
            <pc:docMk/>
            <pc:sldMk cId="3720083288" sldId="259"/>
            <ac:spMk id="28" creationId="{19C9EAEA-39D0-4B0E-A0EB-51E7B26740B1}"/>
          </ac:spMkLst>
        </pc:spChg>
        <pc:spChg chg="add del">
          <ac:chgData name="Sara Sakhi" userId="22e75b9f-59aa-4228-8924-c7597ac33faa" providerId="ADAL" clId="{F8D587E3-A2D7-49EA-AAAA-CEE5EB80B635}" dt="2023-06-19T10:20:32.073" v="26" actId="26606"/>
          <ac:spMkLst>
            <pc:docMk/>
            <pc:sldMk cId="3720083288" sldId="259"/>
            <ac:spMk id="30" creationId="{92468898-5A6E-4D55-85EC-308E785EE06C}"/>
          </ac:spMkLst>
        </pc:spChg>
        <pc:spChg chg="add del">
          <ac:chgData name="Sara Sakhi" userId="22e75b9f-59aa-4228-8924-c7597ac33faa" providerId="ADAL" clId="{F8D587E3-A2D7-49EA-AAAA-CEE5EB80B635}" dt="2023-06-19T10:20:32.073" v="26" actId="26606"/>
          <ac:spMkLst>
            <pc:docMk/>
            <pc:sldMk cId="3720083288" sldId="259"/>
            <ac:spMk id="31" creationId="{3E23A947-2D45-4208-AE2B-64948C87A3EB}"/>
          </ac:spMkLst>
        </pc:spChg>
        <pc:spChg chg="add del">
          <ac:chgData name="Sara Sakhi" userId="22e75b9f-59aa-4228-8924-c7597ac33faa" providerId="ADAL" clId="{F8D587E3-A2D7-49EA-AAAA-CEE5EB80B635}" dt="2023-06-19T10:20:32.073" v="26" actId="26606"/>
          <ac:spMkLst>
            <pc:docMk/>
            <pc:sldMk cId="3720083288" sldId="259"/>
            <ac:spMk id="32" creationId="{E5BBB0F9-6A59-4D02-A9C7-A2D6516684CE}"/>
          </ac:spMkLst>
        </pc:spChg>
        <pc:spChg chg="add">
          <ac:chgData name="Sara Sakhi" userId="22e75b9f-59aa-4228-8924-c7597ac33faa" providerId="ADAL" clId="{F8D587E3-A2D7-49EA-AAAA-CEE5EB80B635}" dt="2023-06-19T10:20:32.073" v="26" actId="26606"/>
          <ac:spMkLst>
            <pc:docMk/>
            <pc:sldMk cId="3720083288" sldId="259"/>
            <ac:spMk id="37" creationId="{385E1BDC-A9B0-4A87-82E3-F3187F69A802}"/>
          </ac:spMkLst>
        </pc:spChg>
        <pc:spChg chg="add">
          <ac:chgData name="Sara Sakhi" userId="22e75b9f-59aa-4228-8924-c7597ac33faa" providerId="ADAL" clId="{F8D587E3-A2D7-49EA-AAAA-CEE5EB80B635}" dt="2023-06-19T10:20:32.073" v="26" actId="26606"/>
          <ac:spMkLst>
            <pc:docMk/>
            <pc:sldMk cId="3720083288" sldId="259"/>
            <ac:spMk id="39" creationId="{0990C621-3B8B-4820-8328-D47EF7CE823C}"/>
          </ac:spMkLst>
        </pc:spChg>
        <pc:spChg chg="add">
          <ac:chgData name="Sara Sakhi" userId="22e75b9f-59aa-4228-8924-c7597ac33faa" providerId="ADAL" clId="{F8D587E3-A2D7-49EA-AAAA-CEE5EB80B635}" dt="2023-06-19T10:20:32.073" v="26" actId="26606"/>
          <ac:spMkLst>
            <pc:docMk/>
            <pc:sldMk cId="3720083288" sldId="259"/>
            <ac:spMk id="41" creationId="{C1A2385B-1D2A-4E17-84FA-6CB7F0AAE473}"/>
          </ac:spMkLst>
        </pc:spChg>
        <pc:spChg chg="add">
          <ac:chgData name="Sara Sakhi" userId="22e75b9f-59aa-4228-8924-c7597ac33faa" providerId="ADAL" clId="{F8D587E3-A2D7-49EA-AAAA-CEE5EB80B635}" dt="2023-06-19T10:20:32.073" v="26" actId="26606"/>
          <ac:spMkLst>
            <pc:docMk/>
            <pc:sldMk cId="3720083288" sldId="259"/>
            <ac:spMk id="43" creationId="{5E791F2F-79DB-4CC0-9FA1-001E3E91E8B7}"/>
          </ac:spMkLst>
        </pc:spChg>
        <pc:grpChg chg="add del">
          <ac:chgData name="Sara Sakhi" userId="22e75b9f-59aa-4228-8924-c7597ac33faa" providerId="ADAL" clId="{F8D587E3-A2D7-49EA-AAAA-CEE5EB80B635}" dt="2023-06-19T10:08:04.818" v="18" actId="26606"/>
          <ac:grpSpMkLst>
            <pc:docMk/>
            <pc:sldMk cId="3720083288" sldId="259"/>
            <ac:grpSpMk id="24" creationId="{1DE889C7-FAD6-4397-98E2-05D503484459}"/>
          </ac:grpSpMkLst>
        </pc:grpChg>
        <pc:picChg chg="add mod ord">
          <ac:chgData name="Sara Sakhi" userId="22e75b9f-59aa-4228-8924-c7597ac33faa" providerId="ADAL" clId="{F8D587E3-A2D7-49EA-AAAA-CEE5EB80B635}" dt="2023-06-19T10:20:35.227" v="27" actId="1076"/>
          <ac:picMkLst>
            <pc:docMk/>
            <pc:sldMk cId="3720083288" sldId="259"/>
            <ac:picMk id="5" creationId="{B0137841-A9F3-EDE1-3003-1DFC335ACA84}"/>
          </ac:picMkLst>
        </pc:picChg>
        <pc:picChg chg="add mod">
          <ac:chgData name="Sara Sakhi" userId="22e75b9f-59aa-4228-8924-c7597ac33faa" providerId="ADAL" clId="{F8D587E3-A2D7-49EA-AAAA-CEE5EB80B635}" dt="2023-06-19T10:20:32.073" v="26" actId="26606"/>
          <ac:picMkLst>
            <pc:docMk/>
            <pc:sldMk cId="3720083288" sldId="259"/>
            <ac:picMk id="7" creationId="{14A60050-A42D-73F9-1501-2DA204697739}"/>
          </ac:picMkLst>
        </pc:picChg>
      </pc:sldChg>
      <pc:sldChg chg="addSp delSp modSp mod setBg modNotesTx">
        <pc:chgData name="Sara Sakhi" userId="22e75b9f-59aa-4228-8924-c7597ac33faa" providerId="ADAL" clId="{F8D587E3-A2D7-49EA-AAAA-CEE5EB80B635}" dt="2023-06-19T10:09:02.656" v="22" actId="26606"/>
        <pc:sldMkLst>
          <pc:docMk/>
          <pc:sldMk cId="2624891687" sldId="262"/>
        </pc:sldMkLst>
        <pc:spChg chg="mod">
          <ac:chgData name="Sara Sakhi" userId="22e75b9f-59aa-4228-8924-c7597ac33faa" providerId="ADAL" clId="{F8D587E3-A2D7-49EA-AAAA-CEE5EB80B635}" dt="2023-06-19T10:09:02.656" v="22" actId="26606"/>
          <ac:spMkLst>
            <pc:docMk/>
            <pc:sldMk cId="2624891687" sldId="262"/>
            <ac:spMk id="2" creationId="{9936EDCA-F502-2EDE-6A68-6F51C4591A13}"/>
          </ac:spMkLst>
        </pc:spChg>
        <pc:spChg chg="mod ord">
          <ac:chgData name="Sara Sakhi" userId="22e75b9f-59aa-4228-8924-c7597ac33faa" providerId="ADAL" clId="{F8D587E3-A2D7-49EA-AAAA-CEE5EB80B635}" dt="2023-06-19T10:09:02.656" v="22" actId="26606"/>
          <ac:spMkLst>
            <pc:docMk/>
            <pc:sldMk cId="2624891687" sldId="262"/>
            <ac:spMk id="3" creationId="{0B32FB18-558E-E9B6-14D9-05FCF00B34DF}"/>
          </ac:spMkLst>
        </pc:spChg>
        <pc:spChg chg="add del">
          <ac:chgData name="Sara Sakhi" userId="22e75b9f-59aa-4228-8924-c7597ac33faa" providerId="ADAL" clId="{F8D587E3-A2D7-49EA-AAAA-CEE5EB80B635}" dt="2023-06-19T10:09:02.624" v="21" actId="26606"/>
          <ac:spMkLst>
            <pc:docMk/>
            <pc:sldMk cId="2624891687" sldId="262"/>
            <ac:spMk id="9" creationId="{0288C6B4-AFC3-407F-A595-EFFD38D4CCAF}"/>
          </ac:spMkLst>
        </pc:spChg>
        <pc:spChg chg="add del">
          <ac:chgData name="Sara Sakhi" userId="22e75b9f-59aa-4228-8924-c7597ac33faa" providerId="ADAL" clId="{F8D587E3-A2D7-49EA-AAAA-CEE5EB80B635}" dt="2023-06-19T10:09:02.624" v="21" actId="26606"/>
          <ac:spMkLst>
            <pc:docMk/>
            <pc:sldMk cId="2624891687" sldId="262"/>
            <ac:spMk id="11" creationId="{CF236821-17FE-429B-8D2C-08E13A64EA40}"/>
          </ac:spMkLst>
        </pc:spChg>
        <pc:spChg chg="add del">
          <ac:chgData name="Sara Sakhi" userId="22e75b9f-59aa-4228-8924-c7597ac33faa" providerId="ADAL" clId="{F8D587E3-A2D7-49EA-AAAA-CEE5EB80B635}" dt="2023-06-19T10:09:02.624" v="21" actId="26606"/>
          <ac:spMkLst>
            <pc:docMk/>
            <pc:sldMk cId="2624891687" sldId="262"/>
            <ac:spMk id="13" creationId="{C0BDBCD2-E081-43AB-9119-C55465E59757}"/>
          </ac:spMkLst>
        </pc:spChg>
        <pc:spChg chg="add del">
          <ac:chgData name="Sara Sakhi" userId="22e75b9f-59aa-4228-8924-c7597ac33faa" providerId="ADAL" clId="{F8D587E3-A2D7-49EA-AAAA-CEE5EB80B635}" dt="2023-06-19T10:09:02.624" v="21" actId="26606"/>
          <ac:spMkLst>
            <pc:docMk/>
            <pc:sldMk cId="2624891687" sldId="262"/>
            <ac:spMk id="15" creationId="{98E79BE4-34FE-485A-98A5-92CE8F7C4743}"/>
          </ac:spMkLst>
        </pc:spChg>
        <pc:spChg chg="add del">
          <ac:chgData name="Sara Sakhi" userId="22e75b9f-59aa-4228-8924-c7597ac33faa" providerId="ADAL" clId="{F8D587E3-A2D7-49EA-AAAA-CEE5EB80B635}" dt="2023-06-19T10:09:02.624" v="21" actId="26606"/>
          <ac:spMkLst>
            <pc:docMk/>
            <pc:sldMk cId="2624891687" sldId="262"/>
            <ac:spMk id="17" creationId="{7A5F0580-5EE9-419F-96EE-B6529EF6E7D0}"/>
          </ac:spMkLst>
        </pc:spChg>
        <pc:spChg chg="add">
          <ac:chgData name="Sara Sakhi" userId="22e75b9f-59aa-4228-8924-c7597ac33faa" providerId="ADAL" clId="{F8D587E3-A2D7-49EA-AAAA-CEE5EB80B635}" dt="2023-06-19T10:09:02.656" v="22" actId="26606"/>
          <ac:spMkLst>
            <pc:docMk/>
            <pc:sldMk cId="2624891687" sldId="262"/>
            <ac:spMk id="19" creationId="{92468898-5A6E-4D55-85EC-308E785EE06C}"/>
          </ac:spMkLst>
        </pc:spChg>
        <pc:spChg chg="add">
          <ac:chgData name="Sara Sakhi" userId="22e75b9f-59aa-4228-8924-c7597ac33faa" providerId="ADAL" clId="{F8D587E3-A2D7-49EA-AAAA-CEE5EB80B635}" dt="2023-06-19T10:09:02.656" v="22" actId="26606"/>
          <ac:spMkLst>
            <pc:docMk/>
            <pc:sldMk cId="2624891687" sldId="262"/>
            <ac:spMk id="20" creationId="{3E23A947-2D45-4208-AE2B-64948C87A3EB}"/>
          </ac:spMkLst>
        </pc:spChg>
        <pc:spChg chg="add">
          <ac:chgData name="Sara Sakhi" userId="22e75b9f-59aa-4228-8924-c7597ac33faa" providerId="ADAL" clId="{F8D587E3-A2D7-49EA-AAAA-CEE5EB80B635}" dt="2023-06-19T10:09:02.656" v="22" actId="26606"/>
          <ac:spMkLst>
            <pc:docMk/>
            <pc:sldMk cId="2624891687" sldId="262"/>
            <ac:spMk id="21" creationId="{E5BBB0F9-6A59-4D02-A9C7-A2D6516684CE}"/>
          </ac:spMkLst>
        </pc:spChg>
        <pc:picChg chg="add mod">
          <ac:chgData name="Sara Sakhi" userId="22e75b9f-59aa-4228-8924-c7597ac33faa" providerId="ADAL" clId="{F8D587E3-A2D7-49EA-AAAA-CEE5EB80B635}" dt="2023-06-19T10:09:02.656" v="22" actId="26606"/>
          <ac:picMkLst>
            <pc:docMk/>
            <pc:sldMk cId="2624891687" sldId="262"/>
            <ac:picMk id="4" creationId="{C9855820-0E60-9E77-9912-28FB8418D904}"/>
          </ac:picMkLst>
        </pc:picChg>
      </pc:sldChg>
      <pc:sldChg chg="addSp delSp modSp mod">
        <pc:chgData name="Sara Sakhi" userId="22e75b9f-59aa-4228-8924-c7597ac33faa" providerId="ADAL" clId="{F8D587E3-A2D7-49EA-AAAA-CEE5EB80B635}" dt="2023-06-19T10:07:29.316" v="12" actId="26606"/>
        <pc:sldMkLst>
          <pc:docMk/>
          <pc:sldMk cId="1481057101" sldId="264"/>
        </pc:sldMkLst>
        <pc:spChg chg="mod">
          <ac:chgData name="Sara Sakhi" userId="22e75b9f-59aa-4228-8924-c7597ac33faa" providerId="ADAL" clId="{F8D587E3-A2D7-49EA-AAAA-CEE5EB80B635}" dt="2023-06-19T10:07:29.316" v="12" actId="26606"/>
          <ac:spMkLst>
            <pc:docMk/>
            <pc:sldMk cId="1481057101" sldId="264"/>
            <ac:spMk id="2" creationId="{DFAEFCDB-00ED-704B-5851-0042C5E3351A}"/>
          </ac:spMkLst>
        </pc:spChg>
        <pc:spChg chg="mod">
          <ac:chgData name="Sara Sakhi" userId="22e75b9f-59aa-4228-8924-c7597ac33faa" providerId="ADAL" clId="{F8D587E3-A2D7-49EA-AAAA-CEE5EB80B635}" dt="2023-06-19T10:07:29.316" v="12" actId="26606"/>
          <ac:spMkLst>
            <pc:docMk/>
            <pc:sldMk cId="1481057101" sldId="264"/>
            <ac:spMk id="18" creationId="{6B27CF8E-F0B7-B8A8-FE86-A1416CEDEDE7}"/>
          </ac:spMkLst>
        </pc:spChg>
        <pc:spChg chg="add del">
          <ac:chgData name="Sara Sakhi" userId="22e75b9f-59aa-4228-8924-c7597ac33faa" providerId="ADAL" clId="{F8D587E3-A2D7-49EA-AAAA-CEE5EB80B635}" dt="2023-06-19T10:07:29.316" v="12" actId="26606"/>
          <ac:spMkLst>
            <pc:docMk/>
            <pc:sldMk cId="1481057101" sldId="264"/>
            <ac:spMk id="21" creationId="{92468898-5A6E-4D55-85EC-308E785EE06C}"/>
          </ac:spMkLst>
        </pc:spChg>
        <pc:spChg chg="add del">
          <ac:chgData name="Sara Sakhi" userId="22e75b9f-59aa-4228-8924-c7597ac33faa" providerId="ADAL" clId="{F8D587E3-A2D7-49EA-AAAA-CEE5EB80B635}" dt="2023-06-19T10:07:29.316" v="12" actId="26606"/>
          <ac:spMkLst>
            <pc:docMk/>
            <pc:sldMk cId="1481057101" sldId="264"/>
            <ac:spMk id="23" creationId="{3E23A947-2D45-4208-AE2B-64948C87A3EB}"/>
          </ac:spMkLst>
        </pc:spChg>
        <pc:spChg chg="add del">
          <ac:chgData name="Sara Sakhi" userId="22e75b9f-59aa-4228-8924-c7597ac33faa" providerId="ADAL" clId="{F8D587E3-A2D7-49EA-AAAA-CEE5EB80B635}" dt="2023-06-19T10:07:29.316" v="12" actId="26606"/>
          <ac:spMkLst>
            <pc:docMk/>
            <pc:sldMk cId="1481057101" sldId="264"/>
            <ac:spMk id="25" creationId="{E5BBB0F9-6A59-4D02-A9C7-A2D6516684CE}"/>
          </ac:spMkLst>
        </pc:spChg>
        <pc:spChg chg="add del">
          <ac:chgData name="Sara Sakhi" userId="22e75b9f-59aa-4228-8924-c7597ac33faa" providerId="ADAL" clId="{F8D587E3-A2D7-49EA-AAAA-CEE5EB80B635}" dt="2023-06-19T10:07:29.316" v="12" actId="26606"/>
          <ac:spMkLst>
            <pc:docMk/>
            <pc:sldMk cId="1481057101" sldId="264"/>
            <ac:spMk id="30" creationId="{9A724DBA-D2D9-471E-8ED7-2015DDD950DF}"/>
          </ac:spMkLst>
        </pc:spChg>
        <pc:spChg chg="add del">
          <ac:chgData name="Sara Sakhi" userId="22e75b9f-59aa-4228-8924-c7597ac33faa" providerId="ADAL" clId="{F8D587E3-A2D7-49EA-AAAA-CEE5EB80B635}" dt="2023-06-19T10:07:29.316" v="12" actId="26606"/>
          <ac:spMkLst>
            <pc:docMk/>
            <pc:sldMk cId="1481057101" sldId="264"/>
            <ac:spMk id="32" creationId="{08980754-6F4B-43C9-B9BE-127B6BED6586}"/>
          </ac:spMkLst>
        </pc:spChg>
        <pc:spChg chg="add del">
          <ac:chgData name="Sara Sakhi" userId="22e75b9f-59aa-4228-8924-c7597ac33faa" providerId="ADAL" clId="{F8D587E3-A2D7-49EA-AAAA-CEE5EB80B635}" dt="2023-06-19T10:07:29.316" v="12" actId="26606"/>
          <ac:spMkLst>
            <pc:docMk/>
            <pc:sldMk cId="1481057101" sldId="264"/>
            <ac:spMk id="34" creationId="{2C1BBA94-3F40-40AA-8BB9-E69E25E537C1}"/>
          </ac:spMkLst>
        </pc:spChg>
        <pc:spChg chg="add del">
          <ac:chgData name="Sara Sakhi" userId="22e75b9f-59aa-4228-8924-c7597ac33faa" providerId="ADAL" clId="{F8D587E3-A2D7-49EA-AAAA-CEE5EB80B635}" dt="2023-06-19T10:07:29.316" v="12" actId="26606"/>
          <ac:spMkLst>
            <pc:docMk/>
            <pc:sldMk cId="1481057101" sldId="264"/>
            <ac:spMk id="36" creationId="{169CC832-2974-4E8D-90ED-3E2941BA7336}"/>
          </ac:spMkLst>
        </pc:spChg>
        <pc:spChg chg="add del">
          <ac:chgData name="Sara Sakhi" userId="22e75b9f-59aa-4228-8924-c7597ac33faa" providerId="ADAL" clId="{F8D587E3-A2D7-49EA-AAAA-CEE5EB80B635}" dt="2023-06-19T10:07:29.316" v="12" actId="26606"/>
          <ac:spMkLst>
            <pc:docMk/>
            <pc:sldMk cId="1481057101" sldId="264"/>
            <ac:spMk id="38" creationId="{55222F96-971A-4F90-B841-6BAB416C7AC1}"/>
          </ac:spMkLst>
        </pc:spChg>
        <pc:picChg chg="mod">
          <ac:chgData name="Sara Sakhi" userId="22e75b9f-59aa-4228-8924-c7597ac33faa" providerId="ADAL" clId="{F8D587E3-A2D7-49EA-AAAA-CEE5EB80B635}" dt="2023-06-19T10:07:29.316" v="12" actId="26606"/>
          <ac:picMkLst>
            <pc:docMk/>
            <pc:sldMk cId="1481057101" sldId="264"/>
            <ac:picMk id="4" creationId="{5473992D-39BC-8AF9-05E2-404012D19418}"/>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161433-5F9D-43C6-B252-846A0369167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62FAE4-020A-40E4-B6E3-4C5B85B7072F}">
      <dgm:prSet/>
      <dgm:spPr/>
      <dgm:t>
        <a:bodyPr/>
        <a:lstStyle/>
        <a:p>
          <a:pPr>
            <a:lnSpc>
              <a:spcPct val="100000"/>
            </a:lnSpc>
          </a:pPr>
          <a:r>
            <a:rPr lang="en-GB"/>
            <a:t>Arduino Board met Wi-Fi</a:t>
          </a:r>
          <a:endParaRPr lang="en-US"/>
        </a:p>
      </dgm:t>
    </dgm:pt>
    <dgm:pt modelId="{8910997E-8D25-4BB9-AB37-C8AC467399DF}" type="parTrans" cxnId="{7F32A69A-6826-4D07-BA6D-10C1FF2B3990}">
      <dgm:prSet/>
      <dgm:spPr/>
      <dgm:t>
        <a:bodyPr/>
        <a:lstStyle/>
        <a:p>
          <a:endParaRPr lang="en-US"/>
        </a:p>
      </dgm:t>
    </dgm:pt>
    <dgm:pt modelId="{B318EB9F-A2E4-4B38-A2C0-E02CD31F60F9}" type="sibTrans" cxnId="{7F32A69A-6826-4D07-BA6D-10C1FF2B3990}">
      <dgm:prSet/>
      <dgm:spPr/>
      <dgm:t>
        <a:bodyPr/>
        <a:lstStyle/>
        <a:p>
          <a:endParaRPr lang="en-US"/>
        </a:p>
      </dgm:t>
    </dgm:pt>
    <dgm:pt modelId="{E71D90AB-5A46-4ACA-81CD-14DFC67E5644}">
      <dgm:prSet/>
      <dgm:spPr/>
      <dgm:t>
        <a:bodyPr/>
        <a:lstStyle/>
        <a:p>
          <a:pPr>
            <a:lnSpc>
              <a:spcPct val="100000"/>
            </a:lnSpc>
          </a:pPr>
          <a:r>
            <a:rPr lang="en-GB"/>
            <a:t>Externe accu</a:t>
          </a:r>
          <a:endParaRPr lang="en-US"/>
        </a:p>
      </dgm:t>
    </dgm:pt>
    <dgm:pt modelId="{E671260C-154C-4CBC-8ABD-494F1B54C2F1}" type="parTrans" cxnId="{AE29B5EE-46F6-4C40-BAED-6BEE6876FA4B}">
      <dgm:prSet/>
      <dgm:spPr/>
      <dgm:t>
        <a:bodyPr/>
        <a:lstStyle/>
        <a:p>
          <a:endParaRPr lang="en-US"/>
        </a:p>
      </dgm:t>
    </dgm:pt>
    <dgm:pt modelId="{721C0A22-988A-4AD8-ADEA-345A1D4DB715}" type="sibTrans" cxnId="{AE29B5EE-46F6-4C40-BAED-6BEE6876FA4B}">
      <dgm:prSet/>
      <dgm:spPr/>
      <dgm:t>
        <a:bodyPr/>
        <a:lstStyle/>
        <a:p>
          <a:endParaRPr lang="en-US"/>
        </a:p>
      </dgm:t>
    </dgm:pt>
    <dgm:pt modelId="{94EC7F05-FCC8-47DE-AD77-088CA4AC350E}">
      <dgm:prSet/>
      <dgm:spPr/>
      <dgm:t>
        <a:bodyPr/>
        <a:lstStyle/>
        <a:p>
          <a:pPr>
            <a:lnSpc>
              <a:spcPct val="100000"/>
            </a:lnSpc>
          </a:pPr>
          <a:r>
            <a:rPr lang="en-GB"/>
            <a:t>Onderzoek naar GeoJSON file</a:t>
          </a:r>
          <a:endParaRPr lang="en-US"/>
        </a:p>
      </dgm:t>
    </dgm:pt>
    <dgm:pt modelId="{53C5B371-6F4E-4B15-9C28-0FDF0ECBF18B}" type="parTrans" cxnId="{83D2094C-306B-412C-AF85-4EE1439497C7}">
      <dgm:prSet/>
      <dgm:spPr/>
      <dgm:t>
        <a:bodyPr/>
        <a:lstStyle/>
        <a:p>
          <a:endParaRPr lang="en-US"/>
        </a:p>
      </dgm:t>
    </dgm:pt>
    <dgm:pt modelId="{91095575-D121-485C-A0F8-9F7904524522}" type="sibTrans" cxnId="{83D2094C-306B-412C-AF85-4EE1439497C7}">
      <dgm:prSet/>
      <dgm:spPr/>
      <dgm:t>
        <a:bodyPr/>
        <a:lstStyle/>
        <a:p>
          <a:endParaRPr lang="en-US"/>
        </a:p>
      </dgm:t>
    </dgm:pt>
    <dgm:pt modelId="{D1D0F74A-4E8E-4D9E-9E81-58990030B733}">
      <dgm:prSet/>
      <dgm:spPr/>
      <dgm:t>
        <a:bodyPr/>
        <a:lstStyle/>
        <a:p>
          <a:pPr>
            <a:lnSpc>
              <a:spcPct val="100000"/>
            </a:lnSpc>
          </a:pPr>
          <a:r>
            <a:rPr lang="en-GB"/>
            <a:t>Model testen</a:t>
          </a:r>
          <a:endParaRPr lang="en-US"/>
        </a:p>
      </dgm:t>
    </dgm:pt>
    <dgm:pt modelId="{DF5059E6-7964-43C9-95CC-ECAB2349977B}" type="parTrans" cxnId="{4C3722A6-1CC5-4B02-A78D-895D20567283}">
      <dgm:prSet/>
      <dgm:spPr/>
      <dgm:t>
        <a:bodyPr/>
        <a:lstStyle/>
        <a:p>
          <a:endParaRPr lang="en-US"/>
        </a:p>
      </dgm:t>
    </dgm:pt>
    <dgm:pt modelId="{FA111F0C-0E0C-4DA9-A39D-95C6935D5243}" type="sibTrans" cxnId="{4C3722A6-1CC5-4B02-A78D-895D20567283}">
      <dgm:prSet/>
      <dgm:spPr/>
      <dgm:t>
        <a:bodyPr/>
        <a:lstStyle/>
        <a:p>
          <a:endParaRPr lang="en-US"/>
        </a:p>
      </dgm:t>
    </dgm:pt>
    <dgm:pt modelId="{00CF734F-EECB-40F8-B82D-57D6DEA2C464}">
      <dgm:prSet/>
      <dgm:spPr/>
      <dgm:t>
        <a:bodyPr/>
        <a:lstStyle/>
        <a:p>
          <a:pPr>
            <a:lnSpc>
              <a:spcPct val="100000"/>
            </a:lnSpc>
          </a:pPr>
          <a:r>
            <a:rPr lang="en-GB"/>
            <a:t>Model verder ontwikkelen met real-time data</a:t>
          </a:r>
          <a:endParaRPr lang="en-US"/>
        </a:p>
      </dgm:t>
    </dgm:pt>
    <dgm:pt modelId="{2295ED3C-9BD6-4ABE-BF16-2899D7114CFC}" type="parTrans" cxnId="{751A60FE-E356-4DE6-8F0F-4E5402D6DE49}">
      <dgm:prSet/>
      <dgm:spPr/>
      <dgm:t>
        <a:bodyPr/>
        <a:lstStyle/>
        <a:p>
          <a:endParaRPr lang="en-US"/>
        </a:p>
      </dgm:t>
    </dgm:pt>
    <dgm:pt modelId="{450A396F-7B85-4514-9BF1-030FF87A6D80}" type="sibTrans" cxnId="{751A60FE-E356-4DE6-8F0F-4E5402D6DE49}">
      <dgm:prSet/>
      <dgm:spPr/>
      <dgm:t>
        <a:bodyPr/>
        <a:lstStyle/>
        <a:p>
          <a:endParaRPr lang="en-US"/>
        </a:p>
      </dgm:t>
    </dgm:pt>
    <dgm:pt modelId="{EC8D1AEF-FD20-4A6A-8146-BEA2C7C5309D}" type="pres">
      <dgm:prSet presAssocID="{F0161433-5F9D-43C6-B252-846A03691676}" presName="root" presStyleCnt="0">
        <dgm:presLayoutVars>
          <dgm:dir/>
          <dgm:resizeHandles val="exact"/>
        </dgm:presLayoutVars>
      </dgm:prSet>
      <dgm:spPr/>
    </dgm:pt>
    <dgm:pt modelId="{15FFFD4C-0631-4901-9EF5-98DD5D09674E}" type="pres">
      <dgm:prSet presAssocID="{6262FAE4-020A-40E4-B6E3-4C5B85B7072F}" presName="compNode" presStyleCnt="0"/>
      <dgm:spPr/>
    </dgm:pt>
    <dgm:pt modelId="{E1142415-3ACA-443F-B71F-B15ED3AC4684}" type="pres">
      <dgm:prSet presAssocID="{6262FAE4-020A-40E4-B6E3-4C5B85B7072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31EE00FA-B477-4068-9A28-5CD65BAEE185}" type="pres">
      <dgm:prSet presAssocID="{6262FAE4-020A-40E4-B6E3-4C5B85B7072F}" presName="spaceRect" presStyleCnt="0"/>
      <dgm:spPr/>
    </dgm:pt>
    <dgm:pt modelId="{EDFABA50-906F-4DE4-A6F7-B5B711942BDB}" type="pres">
      <dgm:prSet presAssocID="{6262FAE4-020A-40E4-B6E3-4C5B85B7072F}" presName="textRect" presStyleLbl="revTx" presStyleIdx="0" presStyleCnt="5">
        <dgm:presLayoutVars>
          <dgm:chMax val="1"/>
          <dgm:chPref val="1"/>
        </dgm:presLayoutVars>
      </dgm:prSet>
      <dgm:spPr/>
    </dgm:pt>
    <dgm:pt modelId="{08651609-708D-4FAF-B0BC-8D09D5940469}" type="pres">
      <dgm:prSet presAssocID="{B318EB9F-A2E4-4B38-A2C0-E02CD31F60F9}" presName="sibTrans" presStyleCnt="0"/>
      <dgm:spPr/>
    </dgm:pt>
    <dgm:pt modelId="{18EB1467-D14B-4CDE-BC6D-B71252130752}" type="pres">
      <dgm:prSet presAssocID="{E71D90AB-5A46-4ACA-81CD-14DFC67E5644}" presName="compNode" presStyleCnt="0"/>
      <dgm:spPr/>
    </dgm:pt>
    <dgm:pt modelId="{4A037FE9-7519-40D1-9BD6-2DDBD5389FE1}" type="pres">
      <dgm:prSet presAssocID="{E71D90AB-5A46-4ACA-81CD-14DFC67E564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ull Battery"/>
        </a:ext>
      </dgm:extLst>
    </dgm:pt>
    <dgm:pt modelId="{E7ED287B-FB9A-4B8B-B264-24C5CDB31E7B}" type="pres">
      <dgm:prSet presAssocID="{E71D90AB-5A46-4ACA-81CD-14DFC67E5644}" presName="spaceRect" presStyleCnt="0"/>
      <dgm:spPr/>
    </dgm:pt>
    <dgm:pt modelId="{374883B1-D2A9-4797-BABA-46DE96E1FA35}" type="pres">
      <dgm:prSet presAssocID="{E71D90AB-5A46-4ACA-81CD-14DFC67E5644}" presName="textRect" presStyleLbl="revTx" presStyleIdx="1" presStyleCnt="5">
        <dgm:presLayoutVars>
          <dgm:chMax val="1"/>
          <dgm:chPref val="1"/>
        </dgm:presLayoutVars>
      </dgm:prSet>
      <dgm:spPr/>
    </dgm:pt>
    <dgm:pt modelId="{610EE8DB-7F02-4ABF-856B-727EC799A262}" type="pres">
      <dgm:prSet presAssocID="{721C0A22-988A-4AD8-ADEA-345A1D4DB715}" presName="sibTrans" presStyleCnt="0"/>
      <dgm:spPr/>
    </dgm:pt>
    <dgm:pt modelId="{88424624-730A-42C4-A26B-F9415A255AFE}" type="pres">
      <dgm:prSet presAssocID="{94EC7F05-FCC8-47DE-AD77-088CA4AC350E}" presName="compNode" presStyleCnt="0"/>
      <dgm:spPr/>
    </dgm:pt>
    <dgm:pt modelId="{8AD4DC73-60D5-48F3-B609-D4D8C3EECD6C}" type="pres">
      <dgm:prSet presAssocID="{94EC7F05-FCC8-47DE-AD77-088CA4AC35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32617E5D-CAF5-4AC7-BFC6-FEEA994058E6}" type="pres">
      <dgm:prSet presAssocID="{94EC7F05-FCC8-47DE-AD77-088CA4AC350E}" presName="spaceRect" presStyleCnt="0"/>
      <dgm:spPr/>
    </dgm:pt>
    <dgm:pt modelId="{225A3F12-041E-48CD-9145-D204F912F4C3}" type="pres">
      <dgm:prSet presAssocID="{94EC7F05-FCC8-47DE-AD77-088CA4AC350E}" presName="textRect" presStyleLbl="revTx" presStyleIdx="2" presStyleCnt="5">
        <dgm:presLayoutVars>
          <dgm:chMax val="1"/>
          <dgm:chPref val="1"/>
        </dgm:presLayoutVars>
      </dgm:prSet>
      <dgm:spPr/>
    </dgm:pt>
    <dgm:pt modelId="{98998193-E0C5-40C6-AA0D-07CC44C5690C}" type="pres">
      <dgm:prSet presAssocID="{91095575-D121-485C-A0F8-9F7904524522}" presName="sibTrans" presStyleCnt="0"/>
      <dgm:spPr/>
    </dgm:pt>
    <dgm:pt modelId="{3588965A-4287-436F-9EE2-D33D19CE626F}" type="pres">
      <dgm:prSet presAssocID="{D1D0F74A-4E8E-4D9E-9E81-58990030B733}" presName="compNode" presStyleCnt="0"/>
      <dgm:spPr/>
    </dgm:pt>
    <dgm:pt modelId="{1CA532EC-959A-4AF7-AF6D-E5F454C5782C}" type="pres">
      <dgm:prSet presAssocID="{D1D0F74A-4E8E-4D9E-9E81-58990030B73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C6F1281A-0578-4A92-BDED-E82756DAAC15}" type="pres">
      <dgm:prSet presAssocID="{D1D0F74A-4E8E-4D9E-9E81-58990030B733}" presName="spaceRect" presStyleCnt="0"/>
      <dgm:spPr/>
    </dgm:pt>
    <dgm:pt modelId="{7C76EE9C-E918-4DCB-A0B3-83FA76622B3A}" type="pres">
      <dgm:prSet presAssocID="{D1D0F74A-4E8E-4D9E-9E81-58990030B733}" presName="textRect" presStyleLbl="revTx" presStyleIdx="3" presStyleCnt="5">
        <dgm:presLayoutVars>
          <dgm:chMax val="1"/>
          <dgm:chPref val="1"/>
        </dgm:presLayoutVars>
      </dgm:prSet>
      <dgm:spPr/>
    </dgm:pt>
    <dgm:pt modelId="{D9A4C8CC-7852-47FC-9E38-58A8CEA1A3F0}" type="pres">
      <dgm:prSet presAssocID="{FA111F0C-0E0C-4DA9-A39D-95C6935D5243}" presName="sibTrans" presStyleCnt="0"/>
      <dgm:spPr/>
    </dgm:pt>
    <dgm:pt modelId="{94EB6822-167B-4BE8-8047-634CCAC0A181}" type="pres">
      <dgm:prSet presAssocID="{00CF734F-EECB-40F8-B82D-57D6DEA2C464}" presName="compNode" presStyleCnt="0"/>
      <dgm:spPr/>
    </dgm:pt>
    <dgm:pt modelId="{6DED027F-4554-43B8-B19C-B067DA580E0C}" type="pres">
      <dgm:prSet presAssocID="{00CF734F-EECB-40F8-B82D-57D6DEA2C46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3935F2D0-C189-4CEF-BC31-3F9C76F75D4E}" type="pres">
      <dgm:prSet presAssocID="{00CF734F-EECB-40F8-B82D-57D6DEA2C464}" presName="spaceRect" presStyleCnt="0"/>
      <dgm:spPr/>
    </dgm:pt>
    <dgm:pt modelId="{7AF58566-E8BA-4B24-B7A8-E5E4C3C5F7BD}" type="pres">
      <dgm:prSet presAssocID="{00CF734F-EECB-40F8-B82D-57D6DEA2C464}" presName="textRect" presStyleLbl="revTx" presStyleIdx="4" presStyleCnt="5">
        <dgm:presLayoutVars>
          <dgm:chMax val="1"/>
          <dgm:chPref val="1"/>
        </dgm:presLayoutVars>
      </dgm:prSet>
      <dgm:spPr/>
    </dgm:pt>
  </dgm:ptLst>
  <dgm:cxnLst>
    <dgm:cxn modelId="{E7B4D814-1C2C-4BE5-8A85-42C9011DC335}" type="presOf" srcId="{E71D90AB-5A46-4ACA-81CD-14DFC67E5644}" destId="{374883B1-D2A9-4797-BABA-46DE96E1FA35}" srcOrd="0" destOrd="0" presId="urn:microsoft.com/office/officeart/2018/2/layout/IconLabelList"/>
    <dgm:cxn modelId="{E1ABA832-481C-4A89-88D4-0BA2CD3AE74F}" type="presOf" srcId="{F0161433-5F9D-43C6-B252-846A03691676}" destId="{EC8D1AEF-FD20-4A6A-8146-BEA2C7C5309D}" srcOrd="0" destOrd="0" presId="urn:microsoft.com/office/officeart/2018/2/layout/IconLabelList"/>
    <dgm:cxn modelId="{83D2094C-306B-412C-AF85-4EE1439497C7}" srcId="{F0161433-5F9D-43C6-B252-846A03691676}" destId="{94EC7F05-FCC8-47DE-AD77-088CA4AC350E}" srcOrd="2" destOrd="0" parTransId="{53C5B371-6F4E-4B15-9C28-0FDF0ECBF18B}" sibTransId="{91095575-D121-485C-A0F8-9F7904524522}"/>
    <dgm:cxn modelId="{6C9ADA89-BD9C-4486-922D-CBDC402ACAC9}" type="presOf" srcId="{D1D0F74A-4E8E-4D9E-9E81-58990030B733}" destId="{7C76EE9C-E918-4DCB-A0B3-83FA76622B3A}" srcOrd="0" destOrd="0" presId="urn:microsoft.com/office/officeart/2018/2/layout/IconLabelList"/>
    <dgm:cxn modelId="{BAF93C96-0FFD-44AE-9BAC-CDA541B40330}" type="presOf" srcId="{00CF734F-EECB-40F8-B82D-57D6DEA2C464}" destId="{7AF58566-E8BA-4B24-B7A8-E5E4C3C5F7BD}" srcOrd="0" destOrd="0" presId="urn:microsoft.com/office/officeart/2018/2/layout/IconLabelList"/>
    <dgm:cxn modelId="{7F32A69A-6826-4D07-BA6D-10C1FF2B3990}" srcId="{F0161433-5F9D-43C6-B252-846A03691676}" destId="{6262FAE4-020A-40E4-B6E3-4C5B85B7072F}" srcOrd="0" destOrd="0" parTransId="{8910997E-8D25-4BB9-AB37-C8AC467399DF}" sibTransId="{B318EB9F-A2E4-4B38-A2C0-E02CD31F60F9}"/>
    <dgm:cxn modelId="{4C3722A6-1CC5-4B02-A78D-895D20567283}" srcId="{F0161433-5F9D-43C6-B252-846A03691676}" destId="{D1D0F74A-4E8E-4D9E-9E81-58990030B733}" srcOrd="3" destOrd="0" parTransId="{DF5059E6-7964-43C9-95CC-ECAB2349977B}" sibTransId="{FA111F0C-0E0C-4DA9-A39D-95C6935D5243}"/>
    <dgm:cxn modelId="{52A186D2-CC36-4CA4-98DD-1E3FBF0FD0D8}" type="presOf" srcId="{94EC7F05-FCC8-47DE-AD77-088CA4AC350E}" destId="{225A3F12-041E-48CD-9145-D204F912F4C3}" srcOrd="0" destOrd="0" presId="urn:microsoft.com/office/officeart/2018/2/layout/IconLabelList"/>
    <dgm:cxn modelId="{AE29B5EE-46F6-4C40-BAED-6BEE6876FA4B}" srcId="{F0161433-5F9D-43C6-B252-846A03691676}" destId="{E71D90AB-5A46-4ACA-81CD-14DFC67E5644}" srcOrd="1" destOrd="0" parTransId="{E671260C-154C-4CBC-8ABD-494F1B54C2F1}" sibTransId="{721C0A22-988A-4AD8-ADEA-345A1D4DB715}"/>
    <dgm:cxn modelId="{334B5AFD-D088-4ABE-B723-CFA479031E63}" type="presOf" srcId="{6262FAE4-020A-40E4-B6E3-4C5B85B7072F}" destId="{EDFABA50-906F-4DE4-A6F7-B5B711942BDB}" srcOrd="0" destOrd="0" presId="urn:microsoft.com/office/officeart/2018/2/layout/IconLabelList"/>
    <dgm:cxn modelId="{751A60FE-E356-4DE6-8F0F-4E5402D6DE49}" srcId="{F0161433-5F9D-43C6-B252-846A03691676}" destId="{00CF734F-EECB-40F8-B82D-57D6DEA2C464}" srcOrd="4" destOrd="0" parTransId="{2295ED3C-9BD6-4ABE-BF16-2899D7114CFC}" sibTransId="{450A396F-7B85-4514-9BF1-030FF87A6D80}"/>
    <dgm:cxn modelId="{6E8A5AAC-6074-4C56-AEB3-CCE2D2C225B8}" type="presParOf" srcId="{EC8D1AEF-FD20-4A6A-8146-BEA2C7C5309D}" destId="{15FFFD4C-0631-4901-9EF5-98DD5D09674E}" srcOrd="0" destOrd="0" presId="urn:microsoft.com/office/officeart/2018/2/layout/IconLabelList"/>
    <dgm:cxn modelId="{59ACFAAF-04EE-465B-9C30-547BD6C4CE08}" type="presParOf" srcId="{15FFFD4C-0631-4901-9EF5-98DD5D09674E}" destId="{E1142415-3ACA-443F-B71F-B15ED3AC4684}" srcOrd="0" destOrd="0" presId="urn:microsoft.com/office/officeart/2018/2/layout/IconLabelList"/>
    <dgm:cxn modelId="{3ACC6C24-E1C7-410D-8CA3-9A408248236F}" type="presParOf" srcId="{15FFFD4C-0631-4901-9EF5-98DD5D09674E}" destId="{31EE00FA-B477-4068-9A28-5CD65BAEE185}" srcOrd="1" destOrd="0" presId="urn:microsoft.com/office/officeart/2018/2/layout/IconLabelList"/>
    <dgm:cxn modelId="{0433D719-B3E9-41D9-AC8C-3BAEB528AA25}" type="presParOf" srcId="{15FFFD4C-0631-4901-9EF5-98DD5D09674E}" destId="{EDFABA50-906F-4DE4-A6F7-B5B711942BDB}" srcOrd="2" destOrd="0" presId="urn:microsoft.com/office/officeart/2018/2/layout/IconLabelList"/>
    <dgm:cxn modelId="{16DE8D61-A87A-4EA3-9896-A5137EB0C93B}" type="presParOf" srcId="{EC8D1AEF-FD20-4A6A-8146-BEA2C7C5309D}" destId="{08651609-708D-4FAF-B0BC-8D09D5940469}" srcOrd="1" destOrd="0" presId="urn:microsoft.com/office/officeart/2018/2/layout/IconLabelList"/>
    <dgm:cxn modelId="{334E1D63-6696-4ABB-B1AA-134A3F4373C6}" type="presParOf" srcId="{EC8D1AEF-FD20-4A6A-8146-BEA2C7C5309D}" destId="{18EB1467-D14B-4CDE-BC6D-B71252130752}" srcOrd="2" destOrd="0" presId="urn:microsoft.com/office/officeart/2018/2/layout/IconLabelList"/>
    <dgm:cxn modelId="{6969F3E4-DC78-41A8-A1EB-ED2CE6B5E31B}" type="presParOf" srcId="{18EB1467-D14B-4CDE-BC6D-B71252130752}" destId="{4A037FE9-7519-40D1-9BD6-2DDBD5389FE1}" srcOrd="0" destOrd="0" presId="urn:microsoft.com/office/officeart/2018/2/layout/IconLabelList"/>
    <dgm:cxn modelId="{946BAC5E-FA84-449F-ABD5-AAEB25152486}" type="presParOf" srcId="{18EB1467-D14B-4CDE-BC6D-B71252130752}" destId="{E7ED287B-FB9A-4B8B-B264-24C5CDB31E7B}" srcOrd="1" destOrd="0" presId="urn:microsoft.com/office/officeart/2018/2/layout/IconLabelList"/>
    <dgm:cxn modelId="{060879ED-CA17-458F-B2FC-A30F7E969066}" type="presParOf" srcId="{18EB1467-D14B-4CDE-BC6D-B71252130752}" destId="{374883B1-D2A9-4797-BABA-46DE96E1FA35}" srcOrd="2" destOrd="0" presId="urn:microsoft.com/office/officeart/2018/2/layout/IconLabelList"/>
    <dgm:cxn modelId="{2AF8C8DC-5159-4242-9072-A4AD60A70B7F}" type="presParOf" srcId="{EC8D1AEF-FD20-4A6A-8146-BEA2C7C5309D}" destId="{610EE8DB-7F02-4ABF-856B-727EC799A262}" srcOrd="3" destOrd="0" presId="urn:microsoft.com/office/officeart/2018/2/layout/IconLabelList"/>
    <dgm:cxn modelId="{47FA9277-2987-45A0-BF17-07DD2644FB0A}" type="presParOf" srcId="{EC8D1AEF-FD20-4A6A-8146-BEA2C7C5309D}" destId="{88424624-730A-42C4-A26B-F9415A255AFE}" srcOrd="4" destOrd="0" presId="urn:microsoft.com/office/officeart/2018/2/layout/IconLabelList"/>
    <dgm:cxn modelId="{32FD3375-C8C8-4840-9CA9-EADA52015D46}" type="presParOf" srcId="{88424624-730A-42C4-A26B-F9415A255AFE}" destId="{8AD4DC73-60D5-48F3-B609-D4D8C3EECD6C}" srcOrd="0" destOrd="0" presId="urn:microsoft.com/office/officeart/2018/2/layout/IconLabelList"/>
    <dgm:cxn modelId="{F4AAA427-C494-481E-A3B7-58ACAEC3B204}" type="presParOf" srcId="{88424624-730A-42C4-A26B-F9415A255AFE}" destId="{32617E5D-CAF5-4AC7-BFC6-FEEA994058E6}" srcOrd="1" destOrd="0" presId="urn:microsoft.com/office/officeart/2018/2/layout/IconLabelList"/>
    <dgm:cxn modelId="{2E238182-4254-4F14-907A-67A51449A1E8}" type="presParOf" srcId="{88424624-730A-42C4-A26B-F9415A255AFE}" destId="{225A3F12-041E-48CD-9145-D204F912F4C3}" srcOrd="2" destOrd="0" presId="urn:microsoft.com/office/officeart/2018/2/layout/IconLabelList"/>
    <dgm:cxn modelId="{B842A190-1804-4130-905A-186E09A79807}" type="presParOf" srcId="{EC8D1AEF-FD20-4A6A-8146-BEA2C7C5309D}" destId="{98998193-E0C5-40C6-AA0D-07CC44C5690C}" srcOrd="5" destOrd="0" presId="urn:microsoft.com/office/officeart/2018/2/layout/IconLabelList"/>
    <dgm:cxn modelId="{F7CE980B-DF73-46E2-8739-808342FC89E5}" type="presParOf" srcId="{EC8D1AEF-FD20-4A6A-8146-BEA2C7C5309D}" destId="{3588965A-4287-436F-9EE2-D33D19CE626F}" srcOrd="6" destOrd="0" presId="urn:microsoft.com/office/officeart/2018/2/layout/IconLabelList"/>
    <dgm:cxn modelId="{C1F61FB8-8E0F-4AB2-B9F0-FB1A70BA599B}" type="presParOf" srcId="{3588965A-4287-436F-9EE2-D33D19CE626F}" destId="{1CA532EC-959A-4AF7-AF6D-E5F454C5782C}" srcOrd="0" destOrd="0" presId="urn:microsoft.com/office/officeart/2018/2/layout/IconLabelList"/>
    <dgm:cxn modelId="{2BBBD8E0-9FE1-4EC3-A4C0-437D30293D0E}" type="presParOf" srcId="{3588965A-4287-436F-9EE2-D33D19CE626F}" destId="{C6F1281A-0578-4A92-BDED-E82756DAAC15}" srcOrd="1" destOrd="0" presId="urn:microsoft.com/office/officeart/2018/2/layout/IconLabelList"/>
    <dgm:cxn modelId="{B26DF3C9-3915-44E0-A87F-64361DEF7A3B}" type="presParOf" srcId="{3588965A-4287-436F-9EE2-D33D19CE626F}" destId="{7C76EE9C-E918-4DCB-A0B3-83FA76622B3A}" srcOrd="2" destOrd="0" presId="urn:microsoft.com/office/officeart/2018/2/layout/IconLabelList"/>
    <dgm:cxn modelId="{C787FB55-8591-4E4F-A94E-BF603BF8DBBF}" type="presParOf" srcId="{EC8D1AEF-FD20-4A6A-8146-BEA2C7C5309D}" destId="{D9A4C8CC-7852-47FC-9E38-58A8CEA1A3F0}" srcOrd="7" destOrd="0" presId="urn:microsoft.com/office/officeart/2018/2/layout/IconLabelList"/>
    <dgm:cxn modelId="{E085064A-9478-470B-8DC8-E5F1EE2F87DD}" type="presParOf" srcId="{EC8D1AEF-FD20-4A6A-8146-BEA2C7C5309D}" destId="{94EB6822-167B-4BE8-8047-634CCAC0A181}" srcOrd="8" destOrd="0" presId="urn:microsoft.com/office/officeart/2018/2/layout/IconLabelList"/>
    <dgm:cxn modelId="{5DAEA330-1EAC-4BC8-B0D4-2AAA2A67C3D8}" type="presParOf" srcId="{94EB6822-167B-4BE8-8047-634CCAC0A181}" destId="{6DED027F-4554-43B8-B19C-B067DA580E0C}" srcOrd="0" destOrd="0" presId="urn:microsoft.com/office/officeart/2018/2/layout/IconLabelList"/>
    <dgm:cxn modelId="{C1C3ADE3-3CF4-4191-BC47-9CD34C14EA56}" type="presParOf" srcId="{94EB6822-167B-4BE8-8047-634CCAC0A181}" destId="{3935F2D0-C189-4CEF-BC31-3F9C76F75D4E}" srcOrd="1" destOrd="0" presId="urn:microsoft.com/office/officeart/2018/2/layout/IconLabelList"/>
    <dgm:cxn modelId="{3CFC36AE-47D8-44A1-9C42-AB1A6F3036E9}" type="presParOf" srcId="{94EB6822-167B-4BE8-8047-634CCAC0A181}" destId="{7AF58566-E8BA-4B24-B7A8-E5E4C3C5F7B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DD1F2D-EEC1-4FB3-AE5F-9BA22719D901}"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C5A5E316-0DA2-46F7-A86D-411717F8C1C9}">
      <dgm:prSet/>
      <dgm:spPr/>
      <dgm:t>
        <a:bodyPr/>
        <a:lstStyle/>
        <a:p>
          <a:r>
            <a:rPr lang="nl-NL"/>
            <a:t>Detectie nauwkeurigheid - Het percentage van correct geïdentificeerde geluidsanomalieën ten opzichte van het totale aantal  geteste gevallen.</a:t>
          </a:r>
          <a:endParaRPr lang="en-US"/>
        </a:p>
      </dgm:t>
    </dgm:pt>
    <dgm:pt modelId="{BF25ADC4-DBE0-43A8-A58C-AF1BC9C1A823}" type="parTrans" cxnId="{E8001E77-6B3B-4867-80E5-2C4526BD37D7}">
      <dgm:prSet/>
      <dgm:spPr/>
      <dgm:t>
        <a:bodyPr/>
        <a:lstStyle/>
        <a:p>
          <a:endParaRPr lang="en-US"/>
        </a:p>
      </dgm:t>
    </dgm:pt>
    <dgm:pt modelId="{22B76CFC-B949-482D-B799-BC91C2B497F6}" type="sibTrans" cxnId="{E8001E77-6B3B-4867-80E5-2C4526BD37D7}">
      <dgm:prSet/>
      <dgm:spPr/>
      <dgm:t>
        <a:bodyPr/>
        <a:lstStyle/>
        <a:p>
          <a:endParaRPr lang="en-US"/>
        </a:p>
      </dgm:t>
    </dgm:pt>
    <dgm:pt modelId="{92D74BF3-231A-4FD1-8E0E-C73CFF0A514B}">
      <dgm:prSet/>
      <dgm:spPr/>
      <dgm:t>
        <a:bodyPr/>
        <a:lstStyle/>
        <a:p>
          <a:r>
            <a:rPr lang="nl-NL"/>
            <a:t>Implementatietijd - De tijd die nodig is om het geluidsanomalie-detectiesysteem in de infrastructuur van Tata Steel en Techport te  integreren.</a:t>
          </a:r>
          <a:endParaRPr lang="en-US"/>
        </a:p>
      </dgm:t>
    </dgm:pt>
    <dgm:pt modelId="{88C6374A-7760-4AC1-8A33-FE56206E3F77}" type="parTrans" cxnId="{36E06BA4-9602-42DE-8AF5-C2639B7233D4}">
      <dgm:prSet/>
      <dgm:spPr/>
      <dgm:t>
        <a:bodyPr/>
        <a:lstStyle/>
        <a:p>
          <a:endParaRPr lang="en-US"/>
        </a:p>
      </dgm:t>
    </dgm:pt>
    <dgm:pt modelId="{AA7930AA-D739-43E7-8CC9-55C02F0FD945}" type="sibTrans" cxnId="{36E06BA4-9602-42DE-8AF5-C2639B7233D4}">
      <dgm:prSet/>
      <dgm:spPr/>
      <dgm:t>
        <a:bodyPr/>
        <a:lstStyle/>
        <a:p>
          <a:endParaRPr lang="en-US"/>
        </a:p>
      </dgm:t>
    </dgm:pt>
    <dgm:pt modelId="{F288E16F-E1A5-443B-91D4-6F578ADB2CBE}">
      <dgm:prSet/>
      <dgm:spPr/>
      <dgm:t>
        <a:bodyPr/>
        <a:lstStyle/>
        <a:p>
          <a:r>
            <a:rPr lang="nl-NL"/>
            <a:t>Integratie- en aanpassingsvermogen - De tijd die nodig is voor het implementeren en aanpassen van het M5 Stack- systeem in de  infrastructuur van Tata Steel en Techport, en het aantal vereiste aanpassingen of updates na de initiële implementatie.</a:t>
          </a:r>
          <a:endParaRPr lang="en-US"/>
        </a:p>
      </dgm:t>
    </dgm:pt>
    <dgm:pt modelId="{DDDA6CE7-B3AD-4F6F-8103-DDFB574E8F0F}" type="parTrans" cxnId="{26BC78FC-C76D-4294-9C02-402DEF0B0E85}">
      <dgm:prSet/>
      <dgm:spPr/>
      <dgm:t>
        <a:bodyPr/>
        <a:lstStyle/>
        <a:p>
          <a:endParaRPr lang="en-US"/>
        </a:p>
      </dgm:t>
    </dgm:pt>
    <dgm:pt modelId="{9AC85580-8722-4EFB-B763-4DCDAF247CB0}" type="sibTrans" cxnId="{26BC78FC-C76D-4294-9C02-402DEF0B0E85}">
      <dgm:prSet/>
      <dgm:spPr/>
      <dgm:t>
        <a:bodyPr/>
        <a:lstStyle/>
        <a:p>
          <a:endParaRPr lang="en-US"/>
        </a:p>
      </dgm:t>
    </dgm:pt>
    <dgm:pt modelId="{78E18D07-C3C1-4382-B432-49D304282E2E}" type="pres">
      <dgm:prSet presAssocID="{93DD1F2D-EEC1-4FB3-AE5F-9BA22719D901}" presName="Name0" presStyleCnt="0">
        <dgm:presLayoutVars>
          <dgm:dir/>
          <dgm:animLvl val="lvl"/>
          <dgm:resizeHandles val="exact"/>
        </dgm:presLayoutVars>
      </dgm:prSet>
      <dgm:spPr/>
    </dgm:pt>
    <dgm:pt modelId="{235B432C-5C39-4806-BA98-A9BD7F88E4DD}" type="pres">
      <dgm:prSet presAssocID="{F288E16F-E1A5-443B-91D4-6F578ADB2CBE}" presName="boxAndChildren" presStyleCnt="0"/>
      <dgm:spPr/>
    </dgm:pt>
    <dgm:pt modelId="{5A052105-A933-4192-A357-1A39F34C3242}" type="pres">
      <dgm:prSet presAssocID="{F288E16F-E1A5-443B-91D4-6F578ADB2CBE}" presName="parentTextBox" presStyleLbl="node1" presStyleIdx="0" presStyleCnt="3"/>
      <dgm:spPr/>
    </dgm:pt>
    <dgm:pt modelId="{429B3E95-008B-455B-AA35-E64D3D0B2295}" type="pres">
      <dgm:prSet presAssocID="{AA7930AA-D739-43E7-8CC9-55C02F0FD945}" presName="sp" presStyleCnt="0"/>
      <dgm:spPr/>
    </dgm:pt>
    <dgm:pt modelId="{551799A3-7B57-440F-8986-E471927D597C}" type="pres">
      <dgm:prSet presAssocID="{92D74BF3-231A-4FD1-8E0E-C73CFF0A514B}" presName="arrowAndChildren" presStyleCnt="0"/>
      <dgm:spPr/>
    </dgm:pt>
    <dgm:pt modelId="{0E34FE4D-6F18-4A60-9F86-E7710EA3CB36}" type="pres">
      <dgm:prSet presAssocID="{92D74BF3-231A-4FD1-8E0E-C73CFF0A514B}" presName="parentTextArrow" presStyleLbl="node1" presStyleIdx="1" presStyleCnt="3"/>
      <dgm:spPr/>
    </dgm:pt>
    <dgm:pt modelId="{C48BE137-9C85-4C76-AC5B-AE508651C920}" type="pres">
      <dgm:prSet presAssocID="{22B76CFC-B949-482D-B799-BC91C2B497F6}" presName="sp" presStyleCnt="0"/>
      <dgm:spPr/>
    </dgm:pt>
    <dgm:pt modelId="{B3465967-82DC-4DCA-B50F-1E6E2B098787}" type="pres">
      <dgm:prSet presAssocID="{C5A5E316-0DA2-46F7-A86D-411717F8C1C9}" presName="arrowAndChildren" presStyleCnt="0"/>
      <dgm:spPr/>
    </dgm:pt>
    <dgm:pt modelId="{F2C578F8-47E2-4B39-A673-5F20B0CAEAB2}" type="pres">
      <dgm:prSet presAssocID="{C5A5E316-0DA2-46F7-A86D-411717F8C1C9}" presName="parentTextArrow" presStyleLbl="node1" presStyleIdx="2" presStyleCnt="3"/>
      <dgm:spPr/>
    </dgm:pt>
  </dgm:ptLst>
  <dgm:cxnLst>
    <dgm:cxn modelId="{AEDD610A-057B-4EA8-8839-3310227A875C}" type="presOf" srcId="{93DD1F2D-EEC1-4FB3-AE5F-9BA22719D901}" destId="{78E18D07-C3C1-4382-B432-49D304282E2E}" srcOrd="0" destOrd="0" presId="urn:microsoft.com/office/officeart/2005/8/layout/process4"/>
    <dgm:cxn modelId="{E8001E77-6B3B-4867-80E5-2C4526BD37D7}" srcId="{93DD1F2D-EEC1-4FB3-AE5F-9BA22719D901}" destId="{C5A5E316-0DA2-46F7-A86D-411717F8C1C9}" srcOrd="0" destOrd="0" parTransId="{BF25ADC4-DBE0-43A8-A58C-AF1BC9C1A823}" sibTransId="{22B76CFC-B949-482D-B799-BC91C2B497F6}"/>
    <dgm:cxn modelId="{DED78288-BDCC-40B0-816B-ED304722AC0E}" type="presOf" srcId="{F288E16F-E1A5-443B-91D4-6F578ADB2CBE}" destId="{5A052105-A933-4192-A357-1A39F34C3242}" srcOrd="0" destOrd="0" presId="urn:microsoft.com/office/officeart/2005/8/layout/process4"/>
    <dgm:cxn modelId="{36E06BA4-9602-42DE-8AF5-C2639B7233D4}" srcId="{93DD1F2D-EEC1-4FB3-AE5F-9BA22719D901}" destId="{92D74BF3-231A-4FD1-8E0E-C73CFF0A514B}" srcOrd="1" destOrd="0" parTransId="{88C6374A-7760-4AC1-8A33-FE56206E3F77}" sibTransId="{AA7930AA-D739-43E7-8CC9-55C02F0FD945}"/>
    <dgm:cxn modelId="{613950CD-8B53-469A-8341-5AE3472C0FF9}" type="presOf" srcId="{C5A5E316-0DA2-46F7-A86D-411717F8C1C9}" destId="{F2C578F8-47E2-4B39-A673-5F20B0CAEAB2}" srcOrd="0" destOrd="0" presId="urn:microsoft.com/office/officeart/2005/8/layout/process4"/>
    <dgm:cxn modelId="{3F6AB1CE-5D00-4097-8130-D45511C2A891}" type="presOf" srcId="{92D74BF3-231A-4FD1-8E0E-C73CFF0A514B}" destId="{0E34FE4D-6F18-4A60-9F86-E7710EA3CB36}" srcOrd="0" destOrd="0" presId="urn:microsoft.com/office/officeart/2005/8/layout/process4"/>
    <dgm:cxn modelId="{26BC78FC-C76D-4294-9C02-402DEF0B0E85}" srcId="{93DD1F2D-EEC1-4FB3-AE5F-9BA22719D901}" destId="{F288E16F-E1A5-443B-91D4-6F578ADB2CBE}" srcOrd="2" destOrd="0" parTransId="{DDDA6CE7-B3AD-4F6F-8103-DDFB574E8F0F}" sibTransId="{9AC85580-8722-4EFB-B763-4DCDAF247CB0}"/>
    <dgm:cxn modelId="{346D63F7-CF4B-4ED0-9431-7B750D243199}" type="presParOf" srcId="{78E18D07-C3C1-4382-B432-49D304282E2E}" destId="{235B432C-5C39-4806-BA98-A9BD7F88E4DD}" srcOrd="0" destOrd="0" presId="urn:microsoft.com/office/officeart/2005/8/layout/process4"/>
    <dgm:cxn modelId="{8542CFED-1F3F-4B2D-B024-BE64B2CD9AC8}" type="presParOf" srcId="{235B432C-5C39-4806-BA98-A9BD7F88E4DD}" destId="{5A052105-A933-4192-A357-1A39F34C3242}" srcOrd="0" destOrd="0" presId="urn:microsoft.com/office/officeart/2005/8/layout/process4"/>
    <dgm:cxn modelId="{4BD997AC-7604-4F84-8A23-0F8D0F4C70F6}" type="presParOf" srcId="{78E18D07-C3C1-4382-B432-49D304282E2E}" destId="{429B3E95-008B-455B-AA35-E64D3D0B2295}" srcOrd="1" destOrd="0" presId="urn:microsoft.com/office/officeart/2005/8/layout/process4"/>
    <dgm:cxn modelId="{6B0BABEA-E293-450C-8670-E150A1A0F8C9}" type="presParOf" srcId="{78E18D07-C3C1-4382-B432-49D304282E2E}" destId="{551799A3-7B57-440F-8986-E471927D597C}" srcOrd="2" destOrd="0" presId="urn:microsoft.com/office/officeart/2005/8/layout/process4"/>
    <dgm:cxn modelId="{589AA159-A8CE-48AB-A70C-F7FD3E9CC6F4}" type="presParOf" srcId="{551799A3-7B57-440F-8986-E471927D597C}" destId="{0E34FE4D-6F18-4A60-9F86-E7710EA3CB36}" srcOrd="0" destOrd="0" presId="urn:microsoft.com/office/officeart/2005/8/layout/process4"/>
    <dgm:cxn modelId="{D56CD460-4919-46A7-ACAF-B5484441B726}" type="presParOf" srcId="{78E18D07-C3C1-4382-B432-49D304282E2E}" destId="{C48BE137-9C85-4C76-AC5B-AE508651C920}" srcOrd="3" destOrd="0" presId="urn:microsoft.com/office/officeart/2005/8/layout/process4"/>
    <dgm:cxn modelId="{0B5D981A-F130-4A3B-BB4C-1C025778509E}" type="presParOf" srcId="{78E18D07-C3C1-4382-B432-49D304282E2E}" destId="{B3465967-82DC-4DCA-B50F-1E6E2B098787}" srcOrd="4" destOrd="0" presId="urn:microsoft.com/office/officeart/2005/8/layout/process4"/>
    <dgm:cxn modelId="{3459D9FB-3B85-4CF6-9076-A4D12126BE46}" type="presParOf" srcId="{B3465967-82DC-4DCA-B50F-1E6E2B098787}" destId="{F2C578F8-47E2-4B39-A673-5F20B0CAEAB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DE64F5-2CD9-4E90-99AB-A37FAF88198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DE8562F-B947-4511-94B5-22D2B9EE81EA}">
      <dgm:prSet/>
      <dgm:spPr/>
      <dgm:t>
        <a:bodyPr/>
        <a:lstStyle/>
        <a:p>
          <a:pPr>
            <a:lnSpc>
              <a:spcPct val="100000"/>
            </a:lnSpc>
            <a:defRPr cap="all"/>
          </a:pPr>
          <a:r>
            <a:rPr lang="en-US" err="1"/>
            <a:t>Geluid</a:t>
          </a:r>
          <a:r>
            <a:rPr lang="en-US"/>
            <a:t> </a:t>
          </a:r>
          <a:r>
            <a:rPr lang="en-US" err="1"/>
            <a:t>anomalie</a:t>
          </a:r>
          <a:r>
            <a:rPr lang="en-US"/>
            <a:t> </a:t>
          </a:r>
          <a:r>
            <a:rPr lang="en-US" err="1"/>
            <a:t>detecteren</a:t>
          </a:r>
          <a:r>
            <a:rPr lang="en-US"/>
            <a:t> </a:t>
          </a:r>
        </a:p>
      </dgm:t>
    </dgm:pt>
    <dgm:pt modelId="{291B54BA-33FF-45DF-9330-FD95FEE17D72}" type="parTrans" cxnId="{01591079-4613-4FF3-892A-7EE054978A6D}">
      <dgm:prSet/>
      <dgm:spPr/>
      <dgm:t>
        <a:bodyPr/>
        <a:lstStyle/>
        <a:p>
          <a:endParaRPr lang="en-US"/>
        </a:p>
      </dgm:t>
    </dgm:pt>
    <dgm:pt modelId="{6D111612-1032-48A7-B14B-989F2D47CDB0}" type="sibTrans" cxnId="{01591079-4613-4FF3-892A-7EE054978A6D}">
      <dgm:prSet/>
      <dgm:spPr/>
      <dgm:t>
        <a:bodyPr/>
        <a:lstStyle/>
        <a:p>
          <a:endParaRPr lang="en-US"/>
        </a:p>
      </dgm:t>
    </dgm:pt>
    <dgm:pt modelId="{BEB14658-3734-4C8B-B931-748A22E4853B}">
      <dgm:prSet/>
      <dgm:spPr/>
      <dgm:t>
        <a:bodyPr/>
        <a:lstStyle/>
        <a:p>
          <a:pPr>
            <a:lnSpc>
              <a:spcPct val="100000"/>
            </a:lnSpc>
            <a:defRPr cap="all"/>
          </a:pPr>
          <a:r>
            <a:rPr lang="en-US"/>
            <a:t>71% </a:t>
          </a:r>
          <a:r>
            <a:rPr lang="en-US" err="1"/>
            <a:t>anomalie</a:t>
          </a:r>
          <a:r>
            <a:rPr lang="en-US"/>
            <a:t> </a:t>
          </a:r>
          <a:r>
            <a:rPr lang="en-US" err="1"/>
            <a:t>detectie</a:t>
          </a:r>
        </a:p>
      </dgm:t>
    </dgm:pt>
    <dgm:pt modelId="{C18356AE-35DB-4471-842D-65659C859BDC}" type="parTrans" cxnId="{4AA9C4AD-CD9B-4A31-A069-AF88B3D0C769}">
      <dgm:prSet/>
      <dgm:spPr/>
      <dgm:t>
        <a:bodyPr/>
        <a:lstStyle/>
        <a:p>
          <a:endParaRPr lang="en-US"/>
        </a:p>
      </dgm:t>
    </dgm:pt>
    <dgm:pt modelId="{5EF1A7EA-E625-4D43-8426-CC690A279326}" type="sibTrans" cxnId="{4AA9C4AD-CD9B-4A31-A069-AF88B3D0C769}">
      <dgm:prSet/>
      <dgm:spPr/>
      <dgm:t>
        <a:bodyPr/>
        <a:lstStyle/>
        <a:p>
          <a:endParaRPr lang="en-US"/>
        </a:p>
      </dgm:t>
    </dgm:pt>
    <dgm:pt modelId="{154B3602-458A-46B9-815B-5692E7CA3343}">
      <dgm:prSet phldr="0"/>
      <dgm:spPr/>
      <dgm:t>
        <a:bodyPr/>
        <a:lstStyle/>
        <a:p>
          <a:pPr rtl="0">
            <a:defRPr cap="all"/>
          </a:pPr>
          <a:r>
            <a:rPr lang="en-US">
              <a:latin typeface="Calibri Light" panose="020F0302020204030204"/>
            </a:rPr>
            <a:t> </a:t>
          </a:r>
          <a:r>
            <a:rPr lang="en-US" err="1">
              <a:latin typeface="Calibri Light" panose="020F0302020204030204"/>
            </a:rPr>
            <a:t>Implementatie</a:t>
          </a:r>
          <a:r>
            <a:rPr lang="en-US">
              <a:latin typeface="Calibri Light" panose="020F0302020204030204"/>
            </a:rPr>
            <a:t> met </a:t>
          </a:r>
          <a:r>
            <a:rPr lang="en-US" err="1">
              <a:latin typeface="Calibri Light" panose="020F0302020204030204"/>
            </a:rPr>
            <a:t>systeem</a:t>
          </a:r>
          <a:r>
            <a:rPr lang="en-US">
              <a:latin typeface="Calibri Light" panose="020F0302020204030204"/>
            </a:rPr>
            <a:t> </a:t>
          </a:r>
          <a:r>
            <a:rPr lang="en-US" err="1">
              <a:latin typeface="Calibri Light" panose="020F0302020204030204"/>
            </a:rPr>
            <a:t>niet</a:t>
          </a:r>
          <a:r>
            <a:rPr lang="en-US">
              <a:latin typeface="Calibri Light" panose="020F0302020204030204"/>
            </a:rPr>
            <a:t> gerealiseerd</a:t>
          </a:r>
        </a:p>
      </dgm:t>
    </dgm:pt>
    <dgm:pt modelId="{33CA66F6-E0D3-4A85-A11F-53C98AE87D80}" type="parTrans" cxnId="{490A55EE-5EC5-4DBA-ACC6-01CF971B6879}">
      <dgm:prSet/>
      <dgm:spPr/>
    </dgm:pt>
    <dgm:pt modelId="{912959E9-83C2-43EE-81B5-F17F3A195DC0}" type="sibTrans" cxnId="{490A55EE-5EC5-4DBA-ACC6-01CF971B6879}">
      <dgm:prSet/>
      <dgm:spPr/>
    </dgm:pt>
    <dgm:pt modelId="{C6653E78-13E7-4CCC-B502-F07D17E6F666}" type="pres">
      <dgm:prSet presAssocID="{5FDE64F5-2CD9-4E90-99AB-A37FAF881989}" presName="root" presStyleCnt="0">
        <dgm:presLayoutVars>
          <dgm:dir/>
          <dgm:resizeHandles val="exact"/>
        </dgm:presLayoutVars>
      </dgm:prSet>
      <dgm:spPr/>
    </dgm:pt>
    <dgm:pt modelId="{1CA5F5D7-B6AD-419B-97CA-05814CBA51CC}" type="pres">
      <dgm:prSet presAssocID="{DDE8562F-B947-4511-94B5-22D2B9EE81EA}" presName="compNode" presStyleCnt="0"/>
      <dgm:spPr/>
    </dgm:pt>
    <dgm:pt modelId="{1D8D8185-8EBD-4970-AB66-75E176D26A60}" type="pres">
      <dgm:prSet presAssocID="{DDE8562F-B947-4511-94B5-22D2B9EE81EA}" presName="iconBgRect" presStyleLbl="bgShp" presStyleIdx="0" presStyleCnt="3"/>
      <dgm:spPr/>
    </dgm:pt>
    <dgm:pt modelId="{96BB0B3C-FA31-4C1A-8840-0E9DE95C43E3}" type="pres">
      <dgm:prSet presAssocID="{DDE8562F-B947-4511-94B5-22D2B9EE81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lume"/>
        </a:ext>
      </dgm:extLst>
    </dgm:pt>
    <dgm:pt modelId="{24885DC1-3240-4E35-B5B2-7DD9C23B91F6}" type="pres">
      <dgm:prSet presAssocID="{DDE8562F-B947-4511-94B5-22D2B9EE81EA}" presName="spaceRect" presStyleCnt="0"/>
      <dgm:spPr/>
    </dgm:pt>
    <dgm:pt modelId="{1C26868D-DDE9-4666-9D92-23A9938185D8}" type="pres">
      <dgm:prSet presAssocID="{DDE8562F-B947-4511-94B5-22D2B9EE81EA}" presName="textRect" presStyleLbl="revTx" presStyleIdx="0" presStyleCnt="3">
        <dgm:presLayoutVars>
          <dgm:chMax val="1"/>
          <dgm:chPref val="1"/>
        </dgm:presLayoutVars>
      </dgm:prSet>
      <dgm:spPr/>
    </dgm:pt>
    <dgm:pt modelId="{3DE30AB5-D4E2-4F0C-981F-488ACA129C8A}" type="pres">
      <dgm:prSet presAssocID="{6D111612-1032-48A7-B14B-989F2D47CDB0}" presName="sibTrans" presStyleCnt="0"/>
      <dgm:spPr/>
    </dgm:pt>
    <dgm:pt modelId="{677115F4-C326-497D-AC21-492E2CF37D05}" type="pres">
      <dgm:prSet presAssocID="{BEB14658-3734-4C8B-B931-748A22E4853B}" presName="compNode" presStyleCnt="0"/>
      <dgm:spPr/>
    </dgm:pt>
    <dgm:pt modelId="{59285FA1-DB5D-47D3-9E04-1C3F2F161817}" type="pres">
      <dgm:prSet presAssocID="{BEB14658-3734-4C8B-B931-748A22E4853B}" presName="iconBgRect" presStyleLbl="bgShp" presStyleIdx="1" presStyleCnt="3"/>
      <dgm:spPr/>
    </dgm:pt>
    <dgm:pt modelId="{0058410C-5BFA-425B-B865-7EDEB9AD286F}" type="pres">
      <dgm:prSet presAssocID="{BEB14658-3734-4C8B-B931-748A22E4853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8A3DF711-4773-4975-832F-88550926EF97}" type="pres">
      <dgm:prSet presAssocID="{BEB14658-3734-4C8B-B931-748A22E4853B}" presName="spaceRect" presStyleCnt="0"/>
      <dgm:spPr/>
    </dgm:pt>
    <dgm:pt modelId="{546C1A0E-E2D0-41DA-A6BB-A7FD66C149EA}" type="pres">
      <dgm:prSet presAssocID="{BEB14658-3734-4C8B-B931-748A22E4853B}" presName="textRect" presStyleLbl="revTx" presStyleIdx="1" presStyleCnt="3">
        <dgm:presLayoutVars>
          <dgm:chMax val="1"/>
          <dgm:chPref val="1"/>
        </dgm:presLayoutVars>
      </dgm:prSet>
      <dgm:spPr/>
    </dgm:pt>
    <dgm:pt modelId="{1065DEB1-E191-49F6-A808-F92488E46DE3}" type="pres">
      <dgm:prSet presAssocID="{5EF1A7EA-E625-4D43-8426-CC690A279326}" presName="sibTrans" presStyleCnt="0"/>
      <dgm:spPr/>
    </dgm:pt>
    <dgm:pt modelId="{8263B786-5F5A-4E2A-86CB-F65EB568B91C}" type="pres">
      <dgm:prSet presAssocID="{154B3602-458A-46B9-815B-5692E7CA3343}" presName="compNode" presStyleCnt="0"/>
      <dgm:spPr/>
    </dgm:pt>
    <dgm:pt modelId="{0F491323-12CF-46FC-9ED5-7630CFA5E104}" type="pres">
      <dgm:prSet presAssocID="{154B3602-458A-46B9-815B-5692E7CA3343}" presName="iconBgRect" presStyleLbl="bgShp" presStyleIdx="2" presStyleCnt="3"/>
      <dgm:spPr/>
    </dgm:pt>
    <dgm:pt modelId="{36B9F3E0-EED6-423C-81AD-5974AD008F44}" type="pres">
      <dgm:prSet presAssocID="{154B3602-458A-46B9-815B-5692E7CA3343}" presName="iconRect" presStyleLbl="node1" presStyleIdx="2" presStyleCnt="3"/>
      <dgm:spPr/>
    </dgm:pt>
    <dgm:pt modelId="{89628FB1-DDCB-4F2D-8AB9-40413BA072BF}" type="pres">
      <dgm:prSet presAssocID="{154B3602-458A-46B9-815B-5692E7CA3343}" presName="spaceRect" presStyleCnt="0"/>
      <dgm:spPr/>
    </dgm:pt>
    <dgm:pt modelId="{F05C0BB5-916C-4B36-A68C-3169CF2C853F}" type="pres">
      <dgm:prSet presAssocID="{154B3602-458A-46B9-815B-5692E7CA3343}" presName="textRect" presStyleLbl="revTx" presStyleIdx="2" presStyleCnt="3">
        <dgm:presLayoutVars>
          <dgm:chMax val="1"/>
          <dgm:chPref val="1"/>
        </dgm:presLayoutVars>
      </dgm:prSet>
      <dgm:spPr/>
    </dgm:pt>
  </dgm:ptLst>
  <dgm:cxnLst>
    <dgm:cxn modelId="{9B544D64-C6D5-4694-85D1-5097F46D80B4}" type="presOf" srcId="{BEB14658-3734-4C8B-B931-748A22E4853B}" destId="{546C1A0E-E2D0-41DA-A6BB-A7FD66C149EA}" srcOrd="0" destOrd="0" presId="urn:microsoft.com/office/officeart/2018/5/layout/IconCircleLabelList"/>
    <dgm:cxn modelId="{92643653-9A5E-4D14-B2D8-3BFCA13BF30B}" type="presOf" srcId="{5FDE64F5-2CD9-4E90-99AB-A37FAF881989}" destId="{C6653E78-13E7-4CCC-B502-F07D17E6F666}" srcOrd="0" destOrd="0" presId="urn:microsoft.com/office/officeart/2018/5/layout/IconCircleLabelList"/>
    <dgm:cxn modelId="{01591079-4613-4FF3-892A-7EE054978A6D}" srcId="{5FDE64F5-2CD9-4E90-99AB-A37FAF881989}" destId="{DDE8562F-B947-4511-94B5-22D2B9EE81EA}" srcOrd="0" destOrd="0" parTransId="{291B54BA-33FF-45DF-9330-FD95FEE17D72}" sibTransId="{6D111612-1032-48A7-B14B-989F2D47CDB0}"/>
    <dgm:cxn modelId="{AB403183-AD91-4654-BFBF-0E8EB5E534C9}" type="presOf" srcId="{154B3602-458A-46B9-815B-5692E7CA3343}" destId="{F05C0BB5-916C-4B36-A68C-3169CF2C853F}" srcOrd="0" destOrd="0" presId="urn:microsoft.com/office/officeart/2018/5/layout/IconCircleLabelList"/>
    <dgm:cxn modelId="{4AA9C4AD-CD9B-4A31-A069-AF88B3D0C769}" srcId="{5FDE64F5-2CD9-4E90-99AB-A37FAF881989}" destId="{BEB14658-3734-4C8B-B931-748A22E4853B}" srcOrd="1" destOrd="0" parTransId="{C18356AE-35DB-4471-842D-65659C859BDC}" sibTransId="{5EF1A7EA-E625-4D43-8426-CC690A279326}"/>
    <dgm:cxn modelId="{490A55EE-5EC5-4DBA-ACC6-01CF971B6879}" srcId="{5FDE64F5-2CD9-4E90-99AB-A37FAF881989}" destId="{154B3602-458A-46B9-815B-5692E7CA3343}" srcOrd="2" destOrd="0" parTransId="{33CA66F6-E0D3-4A85-A11F-53C98AE87D80}" sibTransId="{912959E9-83C2-43EE-81B5-F17F3A195DC0}"/>
    <dgm:cxn modelId="{7536F8F0-DCC4-4970-A511-E1FB755BE839}" type="presOf" srcId="{DDE8562F-B947-4511-94B5-22D2B9EE81EA}" destId="{1C26868D-DDE9-4666-9D92-23A9938185D8}" srcOrd="0" destOrd="0" presId="urn:microsoft.com/office/officeart/2018/5/layout/IconCircleLabelList"/>
    <dgm:cxn modelId="{B85CC9D8-F326-4D07-A503-1DB6CD5CEE51}" type="presParOf" srcId="{C6653E78-13E7-4CCC-B502-F07D17E6F666}" destId="{1CA5F5D7-B6AD-419B-97CA-05814CBA51CC}" srcOrd="0" destOrd="0" presId="urn:microsoft.com/office/officeart/2018/5/layout/IconCircleLabelList"/>
    <dgm:cxn modelId="{0039A410-47CF-4D25-861D-75CC17E08E02}" type="presParOf" srcId="{1CA5F5D7-B6AD-419B-97CA-05814CBA51CC}" destId="{1D8D8185-8EBD-4970-AB66-75E176D26A60}" srcOrd="0" destOrd="0" presId="urn:microsoft.com/office/officeart/2018/5/layout/IconCircleLabelList"/>
    <dgm:cxn modelId="{4AB12511-4E0C-43B5-90C8-4578C16EC9D8}" type="presParOf" srcId="{1CA5F5D7-B6AD-419B-97CA-05814CBA51CC}" destId="{96BB0B3C-FA31-4C1A-8840-0E9DE95C43E3}" srcOrd="1" destOrd="0" presId="urn:microsoft.com/office/officeart/2018/5/layout/IconCircleLabelList"/>
    <dgm:cxn modelId="{57F0D48F-6F46-42CA-9B72-06889E791020}" type="presParOf" srcId="{1CA5F5D7-B6AD-419B-97CA-05814CBA51CC}" destId="{24885DC1-3240-4E35-B5B2-7DD9C23B91F6}" srcOrd="2" destOrd="0" presId="urn:microsoft.com/office/officeart/2018/5/layout/IconCircleLabelList"/>
    <dgm:cxn modelId="{5D916FFD-ECD9-4F98-95D1-9C2C3FC5563A}" type="presParOf" srcId="{1CA5F5D7-B6AD-419B-97CA-05814CBA51CC}" destId="{1C26868D-DDE9-4666-9D92-23A9938185D8}" srcOrd="3" destOrd="0" presId="urn:microsoft.com/office/officeart/2018/5/layout/IconCircleLabelList"/>
    <dgm:cxn modelId="{50EE4B32-5C97-4423-AAE2-B22ABD1FE64A}" type="presParOf" srcId="{C6653E78-13E7-4CCC-B502-F07D17E6F666}" destId="{3DE30AB5-D4E2-4F0C-981F-488ACA129C8A}" srcOrd="1" destOrd="0" presId="urn:microsoft.com/office/officeart/2018/5/layout/IconCircleLabelList"/>
    <dgm:cxn modelId="{B7EE62D1-CC61-4420-BDA2-6FB494889BD3}" type="presParOf" srcId="{C6653E78-13E7-4CCC-B502-F07D17E6F666}" destId="{677115F4-C326-497D-AC21-492E2CF37D05}" srcOrd="2" destOrd="0" presId="urn:microsoft.com/office/officeart/2018/5/layout/IconCircleLabelList"/>
    <dgm:cxn modelId="{F9416976-9C12-48CB-83A9-CA952408E916}" type="presParOf" srcId="{677115F4-C326-497D-AC21-492E2CF37D05}" destId="{59285FA1-DB5D-47D3-9E04-1C3F2F161817}" srcOrd="0" destOrd="0" presId="urn:microsoft.com/office/officeart/2018/5/layout/IconCircleLabelList"/>
    <dgm:cxn modelId="{22D7381B-869C-4A3D-8D19-2D314646DE27}" type="presParOf" srcId="{677115F4-C326-497D-AC21-492E2CF37D05}" destId="{0058410C-5BFA-425B-B865-7EDEB9AD286F}" srcOrd="1" destOrd="0" presId="urn:microsoft.com/office/officeart/2018/5/layout/IconCircleLabelList"/>
    <dgm:cxn modelId="{3FD28D13-4CE4-47FF-82E7-7FA37EEDBD46}" type="presParOf" srcId="{677115F4-C326-497D-AC21-492E2CF37D05}" destId="{8A3DF711-4773-4975-832F-88550926EF97}" srcOrd="2" destOrd="0" presId="urn:microsoft.com/office/officeart/2018/5/layout/IconCircleLabelList"/>
    <dgm:cxn modelId="{11BAF5FF-CA18-442C-AEC4-C78CEB105598}" type="presParOf" srcId="{677115F4-C326-497D-AC21-492E2CF37D05}" destId="{546C1A0E-E2D0-41DA-A6BB-A7FD66C149EA}" srcOrd="3" destOrd="0" presId="urn:microsoft.com/office/officeart/2018/5/layout/IconCircleLabelList"/>
    <dgm:cxn modelId="{CC3C7027-4493-4A6D-A801-BC1B4042031A}" type="presParOf" srcId="{C6653E78-13E7-4CCC-B502-F07D17E6F666}" destId="{1065DEB1-E191-49F6-A808-F92488E46DE3}" srcOrd="3" destOrd="0" presId="urn:microsoft.com/office/officeart/2018/5/layout/IconCircleLabelList"/>
    <dgm:cxn modelId="{76B59B17-8443-45EA-A8CC-1AF59AA9F906}" type="presParOf" srcId="{C6653E78-13E7-4CCC-B502-F07D17E6F666}" destId="{8263B786-5F5A-4E2A-86CB-F65EB568B91C}" srcOrd="4" destOrd="0" presId="urn:microsoft.com/office/officeart/2018/5/layout/IconCircleLabelList"/>
    <dgm:cxn modelId="{1A80D630-1388-41E4-9ED4-6416CE3F30C4}" type="presParOf" srcId="{8263B786-5F5A-4E2A-86CB-F65EB568B91C}" destId="{0F491323-12CF-46FC-9ED5-7630CFA5E104}" srcOrd="0" destOrd="0" presId="urn:microsoft.com/office/officeart/2018/5/layout/IconCircleLabelList"/>
    <dgm:cxn modelId="{046A99F0-926B-484D-807F-2537154B0C11}" type="presParOf" srcId="{8263B786-5F5A-4E2A-86CB-F65EB568B91C}" destId="{36B9F3E0-EED6-423C-81AD-5974AD008F44}" srcOrd="1" destOrd="0" presId="urn:microsoft.com/office/officeart/2018/5/layout/IconCircleLabelList"/>
    <dgm:cxn modelId="{73F87D52-484C-4B18-972C-9B220D1571A8}" type="presParOf" srcId="{8263B786-5F5A-4E2A-86CB-F65EB568B91C}" destId="{89628FB1-DDCB-4F2D-8AB9-40413BA072BF}" srcOrd="2" destOrd="0" presId="urn:microsoft.com/office/officeart/2018/5/layout/IconCircleLabelList"/>
    <dgm:cxn modelId="{4AA7109D-6D6F-4B02-9BF1-FDE36EED5B06}" type="presParOf" srcId="{8263B786-5F5A-4E2A-86CB-F65EB568B91C}" destId="{F05C0BB5-916C-4B36-A68C-3169CF2C853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81E89C-5CBD-4D36-8DD0-E357E66658C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7D79273-E106-4D15-A716-B8486C519570}">
      <dgm:prSet/>
      <dgm:spPr/>
      <dgm:t>
        <a:bodyPr/>
        <a:lstStyle/>
        <a:p>
          <a:r>
            <a:rPr lang="en-GB"/>
            <a:t>Een model trainen op de actuele data </a:t>
          </a:r>
          <a:endParaRPr lang="en-US"/>
        </a:p>
      </dgm:t>
    </dgm:pt>
    <dgm:pt modelId="{6D868847-B897-4050-B089-C598704DFEFF}" type="parTrans" cxnId="{1887A3B4-C526-43A4-B54A-E4A5F9F12001}">
      <dgm:prSet/>
      <dgm:spPr/>
      <dgm:t>
        <a:bodyPr/>
        <a:lstStyle/>
        <a:p>
          <a:endParaRPr lang="en-US"/>
        </a:p>
      </dgm:t>
    </dgm:pt>
    <dgm:pt modelId="{CA375CD2-6FBC-4053-BE35-B8374A42F5C9}" type="sibTrans" cxnId="{1887A3B4-C526-43A4-B54A-E4A5F9F12001}">
      <dgm:prSet/>
      <dgm:spPr/>
      <dgm:t>
        <a:bodyPr/>
        <a:lstStyle/>
        <a:p>
          <a:endParaRPr lang="en-US"/>
        </a:p>
      </dgm:t>
    </dgm:pt>
    <dgm:pt modelId="{AD1858DB-0DCC-4DE6-BA1A-88CA7B2523C3}">
      <dgm:prSet/>
      <dgm:spPr/>
      <dgm:t>
        <a:bodyPr/>
        <a:lstStyle/>
        <a:p>
          <a:r>
            <a:rPr lang="en-GB"/>
            <a:t>Gebruik maken van Arduino Board in combinatie met Edge Impulse </a:t>
          </a:r>
          <a:endParaRPr lang="en-US"/>
        </a:p>
      </dgm:t>
    </dgm:pt>
    <dgm:pt modelId="{3E95BC00-E8EE-42EB-A68C-63A4E0452BC3}" type="parTrans" cxnId="{C96165E1-C106-4372-B594-5C949EC30C4F}">
      <dgm:prSet/>
      <dgm:spPr/>
      <dgm:t>
        <a:bodyPr/>
        <a:lstStyle/>
        <a:p>
          <a:endParaRPr lang="en-US"/>
        </a:p>
      </dgm:t>
    </dgm:pt>
    <dgm:pt modelId="{46D21106-301E-46D3-9092-0EFB2E017154}" type="sibTrans" cxnId="{C96165E1-C106-4372-B594-5C949EC30C4F}">
      <dgm:prSet/>
      <dgm:spPr/>
      <dgm:t>
        <a:bodyPr/>
        <a:lstStyle/>
        <a:p>
          <a:endParaRPr lang="en-US"/>
        </a:p>
      </dgm:t>
    </dgm:pt>
    <dgm:pt modelId="{7331E288-C219-4F30-85CA-857FBFA80431}" type="pres">
      <dgm:prSet presAssocID="{BA81E89C-5CBD-4D36-8DD0-E357E66658C2}" presName="root" presStyleCnt="0">
        <dgm:presLayoutVars>
          <dgm:dir/>
          <dgm:resizeHandles val="exact"/>
        </dgm:presLayoutVars>
      </dgm:prSet>
      <dgm:spPr/>
    </dgm:pt>
    <dgm:pt modelId="{8D2C088D-E6D5-4AC5-8B2E-A8BFCC183F74}" type="pres">
      <dgm:prSet presAssocID="{77D79273-E106-4D15-A716-B8486C519570}" presName="compNode" presStyleCnt="0"/>
      <dgm:spPr/>
    </dgm:pt>
    <dgm:pt modelId="{B4ACA6BE-B08C-4952-8DCB-5D832E984D58}" type="pres">
      <dgm:prSet presAssocID="{77D79273-E106-4D15-A716-B8486C51957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DAA255D0-0E0E-4F77-81C7-A131EAF3F6D2}" type="pres">
      <dgm:prSet presAssocID="{77D79273-E106-4D15-A716-B8486C519570}" presName="spaceRect" presStyleCnt="0"/>
      <dgm:spPr/>
    </dgm:pt>
    <dgm:pt modelId="{FB13FF8D-50BC-4FC6-A757-BD81BC36A59D}" type="pres">
      <dgm:prSet presAssocID="{77D79273-E106-4D15-A716-B8486C519570}" presName="textRect" presStyleLbl="revTx" presStyleIdx="0" presStyleCnt="2">
        <dgm:presLayoutVars>
          <dgm:chMax val="1"/>
          <dgm:chPref val="1"/>
        </dgm:presLayoutVars>
      </dgm:prSet>
      <dgm:spPr/>
    </dgm:pt>
    <dgm:pt modelId="{E3FB0E36-9D05-4843-8383-C2681587DC6B}" type="pres">
      <dgm:prSet presAssocID="{CA375CD2-6FBC-4053-BE35-B8374A42F5C9}" presName="sibTrans" presStyleCnt="0"/>
      <dgm:spPr/>
    </dgm:pt>
    <dgm:pt modelId="{00F7D220-453E-4935-BC59-C411CBF9EEED}" type="pres">
      <dgm:prSet presAssocID="{AD1858DB-0DCC-4DE6-BA1A-88CA7B2523C3}" presName="compNode" presStyleCnt="0"/>
      <dgm:spPr/>
    </dgm:pt>
    <dgm:pt modelId="{2FD4DCFE-86E4-4B88-8AE9-E38EE0A3C2FB}" type="pres">
      <dgm:prSet presAssocID="{AD1858DB-0DCC-4DE6-BA1A-88CA7B2523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9C46EF6-62A1-4A8B-82B1-A2EA061D4744}" type="pres">
      <dgm:prSet presAssocID="{AD1858DB-0DCC-4DE6-BA1A-88CA7B2523C3}" presName="spaceRect" presStyleCnt="0"/>
      <dgm:spPr/>
    </dgm:pt>
    <dgm:pt modelId="{4C48B87C-CBFB-40F3-ACB7-EC6F953B1B26}" type="pres">
      <dgm:prSet presAssocID="{AD1858DB-0DCC-4DE6-BA1A-88CA7B2523C3}" presName="textRect" presStyleLbl="revTx" presStyleIdx="1" presStyleCnt="2">
        <dgm:presLayoutVars>
          <dgm:chMax val="1"/>
          <dgm:chPref val="1"/>
        </dgm:presLayoutVars>
      </dgm:prSet>
      <dgm:spPr/>
    </dgm:pt>
  </dgm:ptLst>
  <dgm:cxnLst>
    <dgm:cxn modelId="{8E69B02F-D6B7-4E2A-9BEC-4A3D42DE0673}" type="presOf" srcId="{BA81E89C-5CBD-4D36-8DD0-E357E66658C2}" destId="{7331E288-C219-4F30-85CA-857FBFA80431}" srcOrd="0" destOrd="0" presId="urn:microsoft.com/office/officeart/2018/2/layout/IconLabelList"/>
    <dgm:cxn modelId="{EF2C9C40-C539-4B53-B475-CFFDD212358B}" type="presOf" srcId="{77D79273-E106-4D15-A716-B8486C519570}" destId="{FB13FF8D-50BC-4FC6-A757-BD81BC36A59D}" srcOrd="0" destOrd="0" presId="urn:microsoft.com/office/officeart/2018/2/layout/IconLabelList"/>
    <dgm:cxn modelId="{CD85C54C-406F-44A3-8A23-80999179E488}" type="presOf" srcId="{AD1858DB-0DCC-4DE6-BA1A-88CA7B2523C3}" destId="{4C48B87C-CBFB-40F3-ACB7-EC6F953B1B26}" srcOrd="0" destOrd="0" presId="urn:microsoft.com/office/officeart/2018/2/layout/IconLabelList"/>
    <dgm:cxn modelId="{1887A3B4-C526-43A4-B54A-E4A5F9F12001}" srcId="{BA81E89C-5CBD-4D36-8DD0-E357E66658C2}" destId="{77D79273-E106-4D15-A716-B8486C519570}" srcOrd="0" destOrd="0" parTransId="{6D868847-B897-4050-B089-C598704DFEFF}" sibTransId="{CA375CD2-6FBC-4053-BE35-B8374A42F5C9}"/>
    <dgm:cxn modelId="{C96165E1-C106-4372-B594-5C949EC30C4F}" srcId="{BA81E89C-5CBD-4D36-8DD0-E357E66658C2}" destId="{AD1858DB-0DCC-4DE6-BA1A-88CA7B2523C3}" srcOrd="1" destOrd="0" parTransId="{3E95BC00-E8EE-42EB-A68C-63A4E0452BC3}" sibTransId="{46D21106-301E-46D3-9092-0EFB2E017154}"/>
    <dgm:cxn modelId="{817A4855-BA08-43E2-B3FA-AFB743664C8A}" type="presParOf" srcId="{7331E288-C219-4F30-85CA-857FBFA80431}" destId="{8D2C088D-E6D5-4AC5-8B2E-A8BFCC183F74}" srcOrd="0" destOrd="0" presId="urn:microsoft.com/office/officeart/2018/2/layout/IconLabelList"/>
    <dgm:cxn modelId="{F1FB6431-7398-4041-9551-A09AF05858DA}" type="presParOf" srcId="{8D2C088D-E6D5-4AC5-8B2E-A8BFCC183F74}" destId="{B4ACA6BE-B08C-4952-8DCB-5D832E984D58}" srcOrd="0" destOrd="0" presId="urn:microsoft.com/office/officeart/2018/2/layout/IconLabelList"/>
    <dgm:cxn modelId="{BC5004A5-F297-4FF6-8AD6-A9146AD7B3EF}" type="presParOf" srcId="{8D2C088D-E6D5-4AC5-8B2E-A8BFCC183F74}" destId="{DAA255D0-0E0E-4F77-81C7-A131EAF3F6D2}" srcOrd="1" destOrd="0" presId="urn:microsoft.com/office/officeart/2018/2/layout/IconLabelList"/>
    <dgm:cxn modelId="{4534E26C-8528-435D-B16F-3CD0A6EB1822}" type="presParOf" srcId="{8D2C088D-E6D5-4AC5-8B2E-A8BFCC183F74}" destId="{FB13FF8D-50BC-4FC6-A757-BD81BC36A59D}" srcOrd="2" destOrd="0" presId="urn:microsoft.com/office/officeart/2018/2/layout/IconLabelList"/>
    <dgm:cxn modelId="{600B178E-FFF2-4294-AC5D-C713474C7180}" type="presParOf" srcId="{7331E288-C219-4F30-85CA-857FBFA80431}" destId="{E3FB0E36-9D05-4843-8383-C2681587DC6B}" srcOrd="1" destOrd="0" presId="urn:microsoft.com/office/officeart/2018/2/layout/IconLabelList"/>
    <dgm:cxn modelId="{2D2DBE80-2CAB-4778-89B9-67EBBE2CE70F}" type="presParOf" srcId="{7331E288-C219-4F30-85CA-857FBFA80431}" destId="{00F7D220-453E-4935-BC59-C411CBF9EEED}" srcOrd="2" destOrd="0" presId="urn:microsoft.com/office/officeart/2018/2/layout/IconLabelList"/>
    <dgm:cxn modelId="{C7BF2A4A-649A-4A76-9044-77EC187CB7C6}" type="presParOf" srcId="{00F7D220-453E-4935-BC59-C411CBF9EEED}" destId="{2FD4DCFE-86E4-4B88-8AE9-E38EE0A3C2FB}" srcOrd="0" destOrd="0" presId="urn:microsoft.com/office/officeart/2018/2/layout/IconLabelList"/>
    <dgm:cxn modelId="{A28D5528-A470-4B94-A12B-727C3ECB55B6}" type="presParOf" srcId="{00F7D220-453E-4935-BC59-C411CBF9EEED}" destId="{49C46EF6-62A1-4A8B-82B1-A2EA061D4744}" srcOrd="1" destOrd="0" presId="urn:microsoft.com/office/officeart/2018/2/layout/IconLabelList"/>
    <dgm:cxn modelId="{C778BCBB-AC76-47D6-A186-67AA6954F659}" type="presParOf" srcId="{00F7D220-453E-4935-BC59-C411CBF9EEED}" destId="{4C48B87C-CBFB-40F3-ACB7-EC6F953B1B2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415-3ACA-443F-B71F-B15ED3AC4684}">
      <dsp:nvSpPr>
        <dsp:cNvPr id="0" name=""/>
        <dsp:cNvSpPr/>
      </dsp:nvSpPr>
      <dsp:spPr>
        <a:xfrm>
          <a:off x="622800" y="107442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ABA50-906F-4DE4-A6F7-B5B711942BDB}">
      <dsp:nvSpPr>
        <dsp:cNvPr id="0" name=""/>
        <dsp:cNvSpPr/>
      </dsp:nvSpPr>
      <dsp:spPr>
        <a:xfrm>
          <a:off x="127800" y="21544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Arduino Board met Wi-Fi</a:t>
          </a:r>
          <a:endParaRPr lang="en-US" sz="1100" kern="1200"/>
        </a:p>
      </dsp:txBody>
      <dsp:txXfrm>
        <a:off x="127800" y="2154447"/>
        <a:ext cx="1800000" cy="720000"/>
      </dsp:txXfrm>
    </dsp:sp>
    <dsp:sp modelId="{4A037FE9-7519-40D1-9BD6-2DDBD5389FE1}">
      <dsp:nvSpPr>
        <dsp:cNvPr id="0" name=""/>
        <dsp:cNvSpPr/>
      </dsp:nvSpPr>
      <dsp:spPr>
        <a:xfrm>
          <a:off x="2737800" y="107442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4883B1-D2A9-4797-BABA-46DE96E1FA35}">
      <dsp:nvSpPr>
        <dsp:cNvPr id="0" name=""/>
        <dsp:cNvSpPr/>
      </dsp:nvSpPr>
      <dsp:spPr>
        <a:xfrm>
          <a:off x="2242800" y="21544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Externe accu</a:t>
          </a:r>
          <a:endParaRPr lang="en-US" sz="1100" kern="1200"/>
        </a:p>
      </dsp:txBody>
      <dsp:txXfrm>
        <a:off x="2242800" y="2154447"/>
        <a:ext cx="1800000" cy="720000"/>
      </dsp:txXfrm>
    </dsp:sp>
    <dsp:sp modelId="{8AD4DC73-60D5-48F3-B609-D4D8C3EECD6C}">
      <dsp:nvSpPr>
        <dsp:cNvPr id="0" name=""/>
        <dsp:cNvSpPr/>
      </dsp:nvSpPr>
      <dsp:spPr>
        <a:xfrm>
          <a:off x="4852800" y="107442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5A3F12-041E-48CD-9145-D204F912F4C3}">
      <dsp:nvSpPr>
        <dsp:cNvPr id="0" name=""/>
        <dsp:cNvSpPr/>
      </dsp:nvSpPr>
      <dsp:spPr>
        <a:xfrm>
          <a:off x="4357800" y="21544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Onderzoek naar GeoJSON file</a:t>
          </a:r>
          <a:endParaRPr lang="en-US" sz="1100" kern="1200"/>
        </a:p>
      </dsp:txBody>
      <dsp:txXfrm>
        <a:off x="4357800" y="2154447"/>
        <a:ext cx="1800000" cy="720000"/>
      </dsp:txXfrm>
    </dsp:sp>
    <dsp:sp modelId="{1CA532EC-959A-4AF7-AF6D-E5F454C5782C}">
      <dsp:nvSpPr>
        <dsp:cNvPr id="0" name=""/>
        <dsp:cNvSpPr/>
      </dsp:nvSpPr>
      <dsp:spPr>
        <a:xfrm>
          <a:off x="6967800" y="107442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76EE9C-E918-4DCB-A0B3-83FA76622B3A}">
      <dsp:nvSpPr>
        <dsp:cNvPr id="0" name=""/>
        <dsp:cNvSpPr/>
      </dsp:nvSpPr>
      <dsp:spPr>
        <a:xfrm>
          <a:off x="6472800" y="21544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Model testen</a:t>
          </a:r>
          <a:endParaRPr lang="en-US" sz="1100" kern="1200"/>
        </a:p>
      </dsp:txBody>
      <dsp:txXfrm>
        <a:off x="6472800" y="2154447"/>
        <a:ext cx="1800000" cy="720000"/>
      </dsp:txXfrm>
    </dsp:sp>
    <dsp:sp modelId="{6DED027F-4554-43B8-B19C-B067DA580E0C}">
      <dsp:nvSpPr>
        <dsp:cNvPr id="0" name=""/>
        <dsp:cNvSpPr/>
      </dsp:nvSpPr>
      <dsp:spPr>
        <a:xfrm>
          <a:off x="9082800" y="1074428"/>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F58566-E8BA-4B24-B7A8-E5E4C3C5F7BD}">
      <dsp:nvSpPr>
        <dsp:cNvPr id="0" name=""/>
        <dsp:cNvSpPr/>
      </dsp:nvSpPr>
      <dsp:spPr>
        <a:xfrm>
          <a:off x="8587800" y="21544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Model verder ontwikkelen met real-time data</a:t>
          </a:r>
          <a:endParaRPr lang="en-US" sz="1100" kern="1200"/>
        </a:p>
      </dsp:txBody>
      <dsp:txXfrm>
        <a:off x="8587800" y="2154447"/>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52105-A933-4192-A357-1A39F34C3242}">
      <dsp:nvSpPr>
        <dsp:cNvPr id="0" name=""/>
        <dsp:cNvSpPr/>
      </dsp:nvSpPr>
      <dsp:spPr>
        <a:xfrm>
          <a:off x="0" y="3200675"/>
          <a:ext cx="10515600" cy="1050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nl-NL" sz="1400" kern="1200"/>
            <a:t>Integratie- en aanpassingsvermogen - De tijd die nodig is voor het implementeren en aanpassen van het M5 Stack- systeem in de  infrastructuur van Tata Steel en Techport, en het aantal vereiste aanpassingen of updates na de initiële implementatie.</a:t>
          </a:r>
          <a:endParaRPr lang="en-US" sz="1400" kern="1200"/>
        </a:p>
      </dsp:txBody>
      <dsp:txXfrm>
        <a:off x="0" y="3200675"/>
        <a:ext cx="10515600" cy="1050533"/>
      </dsp:txXfrm>
    </dsp:sp>
    <dsp:sp modelId="{0E34FE4D-6F18-4A60-9F86-E7710EA3CB36}">
      <dsp:nvSpPr>
        <dsp:cNvPr id="0" name=""/>
        <dsp:cNvSpPr/>
      </dsp:nvSpPr>
      <dsp:spPr>
        <a:xfrm rot="10800000">
          <a:off x="0" y="1600713"/>
          <a:ext cx="10515600" cy="161571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nl-NL" sz="1400" kern="1200"/>
            <a:t>Implementatietijd - De tijd die nodig is om het geluidsanomalie-detectiesysteem in de infrastructuur van Tata Steel en Techport te  integreren.</a:t>
          </a:r>
          <a:endParaRPr lang="en-US" sz="1400" kern="1200"/>
        </a:p>
      </dsp:txBody>
      <dsp:txXfrm rot="10800000">
        <a:off x="0" y="1600713"/>
        <a:ext cx="10515600" cy="1049846"/>
      </dsp:txXfrm>
    </dsp:sp>
    <dsp:sp modelId="{F2C578F8-47E2-4B39-A673-5F20B0CAEAB2}">
      <dsp:nvSpPr>
        <dsp:cNvPr id="0" name=""/>
        <dsp:cNvSpPr/>
      </dsp:nvSpPr>
      <dsp:spPr>
        <a:xfrm rot="10800000">
          <a:off x="0" y="751"/>
          <a:ext cx="10515600" cy="161571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nl-NL" sz="1400" kern="1200"/>
            <a:t>Detectie nauwkeurigheid - Het percentage van correct geïdentificeerde geluidsanomalieën ten opzichte van het totale aantal  geteste gevallen.</a:t>
          </a:r>
          <a:endParaRPr lang="en-US" sz="1400" kern="1200"/>
        </a:p>
      </dsp:txBody>
      <dsp:txXfrm rot="10800000">
        <a:off x="0" y="751"/>
        <a:ext cx="10515600" cy="10498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8185-8EBD-4970-AB66-75E176D26A60}">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B0B3C-FA31-4C1A-8840-0E9DE95C43E3}">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26868D-DDE9-4666-9D92-23A9938185D8}">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err="1"/>
            <a:t>Geluid</a:t>
          </a:r>
          <a:r>
            <a:rPr lang="en-US" sz="2100" kern="1200"/>
            <a:t> </a:t>
          </a:r>
          <a:r>
            <a:rPr lang="en-US" sz="2100" kern="1200" err="1"/>
            <a:t>anomalie</a:t>
          </a:r>
          <a:r>
            <a:rPr lang="en-US" sz="2100" kern="1200"/>
            <a:t> </a:t>
          </a:r>
          <a:r>
            <a:rPr lang="en-US" sz="2100" kern="1200" err="1"/>
            <a:t>detecteren</a:t>
          </a:r>
          <a:r>
            <a:rPr lang="en-US" sz="2100" kern="1200"/>
            <a:t> </a:t>
          </a:r>
        </a:p>
      </dsp:txBody>
      <dsp:txXfrm>
        <a:off x="93445" y="3018902"/>
        <a:ext cx="3206250" cy="720000"/>
      </dsp:txXfrm>
    </dsp:sp>
    <dsp:sp modelId="{59285FA1-DB5D-47D3-9E04-1C3F2F161817}">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8410C-5BFA-425B-B865-7EDEB9AD286F}">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6C1A0E-E2D0-41DA-A6BB-A7FD66C149EA}">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71% </a:t>
          </a:r>
          <a:r>
            <a:rPr lang="en-US" sz="2100" kern="1200" err="1"/>
            <a:t>anomalie</a:t>
          </a:r>
          <a:r>
            <a:rPr lang="en-US" sz="2100" kern="1200"/>
            <a:t> </a:t>
          </a:r>
          <a:r>
            <a:rPr lang="en-US" sz="2100" kern="1200" err="1"/>
            <a:t>detectie</a:t>
          </a:r>
        </a:p>
      </dsp:txBody>
      <dsp:txXfrm>
        <a:off x="3860789" y="3018902"/>
        <a:ext cx="3206250" cy="720000"/>
      </dsp:txXfrm>
    </dsp:sp>
    <dsp:sp modelId="{0F491323-12CF-46FC-9ED5-7630CFA5E104}">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9F3E0-EED6-423C-81AD-5974AD008F44}">
      <dsp:nvSpPr>
        <dsp:cNvPr id="0" name=""/>
        <dsp:cNvSpPr/>
      </dsp:nvSpPr>
      <dsp:spPr>
        <a:xfrm>
          <a:off x="8670164" y="870714"/>
          <a:ext cx="1122187" cy="1122187"/>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5C0BB5-916C-4B36-A68C-3169CF2C853F}">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rtl="0">
            <a:lnSpc>
              <a:spcPct val="90000"/>
            </a:lnSpc>
            <a:spcBef>
              <a:spcPct val="0"/>
            </a:spcBef>
            <a:spcAft>
              <a:spcPct val="35000"/>
            </a:spcAft>
            <a:buNone/>
            <a:defRPr cap="all"/>
          </a:pPr>
          <a:r>
            <a:rPr lang="en-US" sz="2100" kern="1200">
              <a:latin typeface="Calibri Light" panose="020F0302020204030204"/>
            </a:rPr>
            <a:t> </a:t>
          </a:r>
          <a:r>
            <a:rPr lang="en-US" sz="2100" kern="1200" err="1">
              <a:latin typeface="Calibri Light" panose="020F0302020204030204"/>
            </a:rPr>
            <a:t>Implementatie</a:t>
          </a:r>
          <a:r>
            <a:rPr lang="en-US" sz="2100" kern="1200">
              <a:latin typeface="Calibri Light" panose="020F0302020204030204"/>
            </a:rPr>
            <a:t> met </a:t>
          </a:r>
          <a:r>
            <a:rPr lang="en-US" sz="2100" kern="1200" err="1">
              <a:latin typeface="Calibri Light" panose="020F0302020204030204"/>
            </a:rPr>
            <a:t>systeem</a:t>
          </a:r>
          <a:r>
            <a:rPr lang="en-US" sz="2100" kern="1200">
              <a:latin typeface="Calibri Light" panose="020F0302020204030204"/>
            </a:rPr>
            <a:t> </a:t>
          </a:r>
          <a:r>
            <a:rPr lang="en-US" sz="2100" kern="1200" err="1">
              <a:latin typeface="Calibri Light" panose="020F0302020204030204"/>
            </a:rPr>
            <a:t>niet</a:t>
          </a:r>
          <a:r>
            <a:rPr lang="en-US" sz="2100" kern="1200">
              <a:latin typeface="Calibri Light" panose="020F0302020204030204"/>
            </a:rPr>
            <a:t> gerealiseerd</a:t>
          </a:r>
        </a:p>
      </dsp:txBody>
      <dsp:txXfrm>
        <a:off x="7628133" y="3018902"/>
        <a:ext cx="3206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CA6BE-B08C-4952-8DCB-5D832E984D58}">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13FF8D-50BC-4FC6-A757-BD81BC36A59D}">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Een model trainen op de actuele data </a:t>
          </a:r>
          <a:endParaRPr lang="en-US" sz="2400" kern="1200"/>
        </a:p>
      </dsp:txBody>
      <dsp:txXfrm>
        <a:off x="765914" y="2943510"/>
        <a:ext cx="4320000" cy="720000"/>
      </dsp:txXfrm>
    </dsp:sp>
    <dsp:sp modelId="{2FD4DCFE-86E4-4B88-8AE9-E38EE0A3C2FB}">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8B87C-CBFB-40F3-ACB7-EC6F953B1B26}">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Gebruik maken van Arduino Board in combinatie met Edge Impulse </a:t>
          </a:r>
          <a:endParaRPr lang="en-US" sz="2400" kern="1200"/>
        </a:p>
      </dsp:txBody>
      <dsp:txXfrm>
        <a:off x="5841914" y="2943510"/>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2E1C1-8712-47B6-B09A-697CF527D4F3}" type="datetimeFigureOut">
              <a:rPr lang="en-NL" smtClean="0"/>
              <a:t>06/27/2023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EA5992-5724-4BE8-BA6C-9A8FF417B192}" type="slidenum">
              <a:rPr lang="en-NL" smtClean="0"/>
              <a:t>‹#›</a:t>
            </a:fld>
            <a:endParaRPr lang="en-NL"/>
          </a:p>
        </p:txBody>
      </p:sp>
    </p:spTree>
    <p:extLst>
      <p:ext uri="{BB962C8B-B14F-4D97-AF65-F5344CB8AC3E}">
        <p14:creationId xmlns:p14="http://schemas.microsoft.com/office/powerpoint/2010/main" val="1851551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
              <a:t>Het doel van dit project was om de M5Stack </a:t>
            </a:r>
            <a:r>
              <a:rPr lang="nl" err="1"/>
              <a:t>Core</a:t>
            </a:r>
            <a:r>
              <a:rPr lang="nl"/>
              <a:t> 2 te integreren met </a:t>
            </a:r>
            <a:r>
              <a:rPr lang="nl" err="1"/>
              <a:t>Edge</a:t>
            </a:r>
            <a:r>
              <a:rPr lang="nl"/>
              <a:t> Impulse en de infrastructuur van Tata Steel, met als uiteindelijk doel een systeem te ontwikkelen dat in staat is om geluiden waar te nemen, te classificeren en door te sturen naar de Claire-applicatie van Tata Steel. Dit document biedt een gedetailleerd overzicht van het uitvoeringsproces, inclusief belangrijke activiteiten, mijlpalen, uitdagingen en verwachte resultaten.</a:t>
            </a:r>
            <a:endParaRPr lang="en-GB"/>
          </a:p>
          <a:p>
            <a:endParaRPr lang="en-GB">
              <a:cs typeface="Calibri"/>
            </a:endParaRPr>
          </a:p>
        </p:txBody>
      </p:sp>
      <p:sp>
        <p:nvSpPr>
          <p:cNvPr id="4" name="Slide Number Placeholder 3"/>
          <p:cNvSpPr>
            <a:spLocks noGrp="1"/>
          </p:cNvSpPr>
          <p:nvPr>
            <p:ph type="sldNum" sz="quarter" idx="5"/>
          </p:nvPr>
        </p:nvSpPr>
        <p:spPr/>
        <p:txBody>
          <a:bodyPr/>
          <a:lstStyle/>
          <a:p>
            <a:fld id="{C3EA5992-5724-4BE8-BA6C-9A8FF417B192}" type="slidenum">
              <a:rPr lang="en-NL" smtClean="0"/>
              <a:t>3</a:t>
            </a:fld>
            <a:endParaRPr lang="en-NL"/>
          </a:p>
        </p:txBody>
      </p:sp>
    </p:spTree>
    <p:extLst>
      <p:ext uri="{BB962C8B-B14F-4D97-AF65-F5344CB8AC3E}">
        <p14:creationId xmlns:p14="http://schemas.microsoft.com/office/powerpoint/2010/main" val="367063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 </a:t>
            </a:r>
            <a:r>
              <a:rPr lang="en-GB" err="1"/>
              <a:t>benodigde</a:t>
            </a:r>
            <a:r>
              <a:rPr lang="en-GB"/>
              <a:t> </a:t>
            </a:r>
            <a:r>
              <a:rPr lang="en-GB" err="1"/>
              <a:t>materialen</a:t>
            </a:r>
            <a:r>
              <a:rPr lang="en-GB"/>
              <a:t> </a:t>
            </a:r>
            <a:r>
              <a:rPr lang="en-GB" err="1"/>
              <a:t>zijn</a:t>
            </a:r>
            <a:r>
              <a:rPr lang="en-GB"/>
              <a:t> </a:t>
            </a:r>
            <a:r>
              <a:rPr lang="en-GB" err="1"/>
              <a:t>aangepast</a:t>
            </a:r>
            <a:r>
              <a:rPr lang="en-GB"/>
              <a:t>. </a:t>
            </a:r>
            <a:r>
              <a:rPr lang="en-GB" err="1"/>
              <a:t>Aangezien</a:t>
            </a:r>
            <a:r>
              <a:rPr lang="en-GB"/>
              <a:t> het </a:t>
            </a:r>
            <a:r>
              <a:rPr lang="en-GB" err="1"/>
              <a:t>feit</a:t>
            </a:r>
            <a:r>
              <a:rPr lang="en-GB"/>
              <a:t> </a:t>
            </a:r>
            <a:r>
              <a:rPr lang="en-GB" err="1"/>
              <a:t>dat</a:t>
            </a:r>
            <a:r>
              <a:rPr lang="en-GB"/>
              <a:t> de </a:t>
            </a:r>
            <a:r>
              <a:rPr lang="en-GB" err="1"/>
              <a:t>combinatie</a:t>
            </a:r>
            <a:r>
              <a:rPr lang="en-GB"/>
              <a:t> van die </a:t>
            </a:r>
            <a:r>
              <a:rPr lang="en-GB" err="1"/>
              <a:t>matierialen</a:t>
            </a:r>
            <a:r>
              <a:rPr lang="en-GB"/>
              <a:t> </a:t>
            </a:r>
            <a:r>
              <a:rPr lang="en-GB" err="1"/>
              <a:t>niet</a:t>
            </a:r>
            <a:r>
              <a:rPr lang="en-GB"/>
              <a:t> </a:t>
            </a:r>
            <a:r>
              <a:rPr lang="en-GB" err="1"/>
              <a:t>mogelijk</a:t>
            </a:r>
            <a:r>
              <a:rPr lang="en-GB"/>
              <a:t> was. </a:t>
            </a:r>
            <a:r>
              <a:rPr lang="en-GB" err="1"/>
              <a:t>Daarom</a:t>
            </a:r>
            <a:r>
              <a:rPr lang="en-GB"/>
              <a:t> </a:t>
            </a:r>
            <a:r>
              <a:rPr lang="en-GB" err="1"/>
              <a:t>wordt</a:t>
            </a:r>
            <a:r>
              <a:rPr lang="en-GB"/>
              <a:t> er </a:t>
            </a:r>
            <a:r>
              <a:rPr lang="en-GB" err="1"/>
              <a:t>uiteindleijk</a:t>
            </a:r>
            <a:r>
              <a:rPr lang="en-GB"/>
              <a:t> </a:t>
            </a:r>
            <a:r>
              <a:rPr lang="en-GB" err="1"/>
              <a:t>gebruik</a:t>
            </a:r>
            <a:r>
              <a:rPr lang="en-GB"/>
              <a:t> </a:t>
            </a:r>
            <a:r>
              <a:rPr lang="en-GB" err="1"/>
              <a:t>gemaakt</a:t>
            </a:r>
            <a:r>
              <a:rPr lang="en-GB"/>
              <a:t> van Arduino Board in </a:t>
            </a:r>
            <a:r>
              <a:rPr lang="en-GB" err="1"/>
              <a:t>combinatie</a:t>
            </a:r>
            <a:r>
              <a:rPr lang="en-GB"/>
              <a:t> met Edge </a:t>
            </a:r>
            <a:r>
              <a:rPr lang="en-GB" err="1"/>
              <a:t>Impluse</a:t>
            </a:r>
            <a:r>
              <a:rPr lang="en-GB"/>
              <a:t>.</a:t>
            </a:r>
          </a:p>
          <a:p>
            <a:r>
              <a:rPr lang="en-GB"/>
              <a:t>Het Edge Impulse model </a:t>
            </a:r>
            <a:r>
              <a:rPr lang="en-GB" err="1"/>
              <a:t>wordt</a:t>
            </a:r>
            <a:r>
              <a:rPr lang="en-GB"/>
              <a:t> </a:t>
            </a:r>
            <a:r>
              <a:rPr lang="en-GB" err="1"/>
              <a:t>verrijkt</a:t>
            </a:r>
            <a:r>
              <a:rPr lang="en-GB"/>
              <a:t> met de data van Tata Steel, maar het model </a:t>
            </a:r>
            <a:r>
              <a:rPr lang="en-GB" err="1"/>
              <a:t>moet</a:t>
            </a:r>
            <a:r>
              <a:rPr lang="en-GB"/>
              <a:t> </a:t>
            </a:r>
            <a:r>
              <a:rPr lang="en-GB" err="1"/>
              <a:t>weer</a:t>
            </a:r>
            <a:r>
              <a:rPr lang="en-GB"/>
              <a:t> </a:t>
            </a:r>
            <a:r>
              <a:rPr lang="en-GB" err="1"/>
              <a:t>getraind</a:t>
            </a:r>
            <a:r>
              <a:rPr lang="en-GB"/>
              <a:t> </a:t>
            </a:r>
            <a:r>
              <a:rPr lang="en-GB" err="1"/>
              <a:t>worden</a:t>
            </a:r>
            <a:r>
              <a:rPr lang="en-GB"/>
              <a:t> op de </a:t>
            </a:r>
            <a:r>
              <a:rPr lang="en-GB" err="1"/>
              <a:t>actuele</a:t>
            </a:r>
            <a:r>
              <a:rPr lang="en-GB"/>
              <a:t> data.</a:t>
            </a:r>
            <a:endParaRPr lang="en-GB">
              <a:ea typeface="Calibri"/>
              <a:cs typeface="Calibri"/>
            </a:endParaRPr>
          </a:p>
        </p:txBody>
      </p:sp>
      <p:sp>
        <p:nvSpPr>
          <p:cNvPr id="4" name="Slide Number Placeholder 3"/>
          <p:cNvSpPr>
            <a:spLocks noGrp="1"/>
          </p:cNvSpPr>
          <p:nvPr>
            <p:ph type="sldNum" sz="quarter" idx="5"/>
          </p:nvPr>
        </p:nvSpPr>
        <p:spPr/>
        <p:txBody>
          <a:bodyPr/>
          <a:lstStyle/>
          <a:p>
            <a:fld id="{C3EA5992-5724-4BE8-BA6C-9A8FF417B192}" type="slidenum">
              <a:rPr lang="en-NL" smtClean="0"/>
              <a:t>15</a:t>
            </a:fld>
            <a:endParaRPr lang="en-NL"/>
          </a:p>
        </p:txBody>
      </p:sp>
    </p:spTree>
    <p:extLst>
      <p:ext uri="{BB962C8B-B14F-4D97-AF65-F5344CB8AC3E}">
        <p14:creationId xmlns:p14="http://schemas.microsoft.com/office/powerpoint/2010/main" val="426303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 </a:t>
            </a:r>
            <a:r>
              <a:rPr lang="en-US" err="1"/>
              <a:t>onderdeel</a:t>
            </a:r>
            <a:r>
              <a:rPr lang="en-US"/>
              <a:t> van </a:t>
            </a:r>
            <a:r>
              <a:rPr lang="en-US" err="1"/>
              <a:t>een</a:t>
            </a:r>
            <a:r>
              <a:rPr lang="en-US"/>
              <a:t> </a:t>
            </a:r>
            <a:r>
              <a:rPr lang="en-US" err="1"/>
              <a:t>gestructureerde</a:t>
            </a:r>
            <a:r>
              <a:rPr lang="en-US"/>
              <a:t> </a:t>
            </a:r>
            <a:r>
              <a:rPr lang="en-US" err="1"/>
              <a:t>overdracht</a:t>
            </a:r>
            <a:r>
              <a:rPr lang="en-US"/>
              <a:t> </a:t>
            </a:r>
            <a:r>
              <a:rPr lang="en-US" err="1"/>
              <a:t>worden</a:t>
            </a:r>
            <a:r>
              <a:rPr lang="en-US"/>
              <a:t> alle </a:t>
            </a:r>
            <a:r>
              <a:rPr lang="en-US" err="1"/>
              <a:t>codebestanden</a:t>
            </a:r>
            <a:r>
              <a:rPr lang="en-US"/>
              <a:t> </a:t>
            </a:r>
            <a:r>
              <a:rPr lang="en-US" err="1"/>
              <a:t>geüpload</a:t>
            </a:r>
            <a:r>
              <a:rPr lang="en-US"/>
              <a:t> </a:t>
            </a:r>
            <a:r>
              <a:rPr lang="en-US" err="1"/>
              <a:t>naar</a:t>
            </a:r>
            <a:r>
              <a:rPr lang="en-US"/>
              <a:t> GitHub, </a:t>
            </a:r>
            <a:r>
              <a:rPr lang="en-US" err="1"/>
              <a:t>zodat</a:t>
            </a:r>
            <a:r>
              <a:rPr lang="en-US"/>
              <a:t> </a:t>
            </a:r>
            <a:r>
              <a:rPr lang="en-US" err="1"/>
              <a:t>opdrachtgevers</a:t>
            </a:r>
            <a:r>
              <a:rPr lang="en-US"/>
              <a:t> </a:t>
            </a:r>
            <a:r>
              <a:rPr lang="en-US" err="1"/>
              <a:t>een</a:t>
            </a:r>
            <a:r>
              <a:rPr lang="en-US"/>
              <a:t> </a:t>
            </a:r>
            <a:r>
              <a:rPr lang="en-US" err="1"/>
              <a:t>transparant</a:t>
            </a:r>
            <a:r>
              <a:rPr lang="en-US"/>
              <a:t> </a:t>
            </a:r>
            <a:r>
              <a:rPr lang="en-US" err="1"/>
              <a:t>inzicht</a:t>
            </a:r>
            <a:r>
              <a:rPr lang="en-US"/>
              <a:t> </a:t>
            </a:r>
            <a:r>
              <a:rPr lang="en-US" err="1"/>
              <a:t>hebben</a:t>
            </a:r>
            <a:r>
              <a:rPr lang="en-US"/>
              <a:t> in het </a:t>
            </a:r>
            <a:r>
              <a:rPr lang="en-US" err="1"/>
              <a:t>ontwikkelproces</a:t>
            </a:r>
            <a:r>
              <a:rPr lang="en-US"/>
              <a:t> van het product. </a:t>
            </a:r>
            <a:r>
              <a:rPr lang="en-US" err="1"/>
              <a:t>Bovendien</a:t>
            </a:r>
            <a:r>
              <a:rPr lang="en-US"/>
              <a:t> is er </a:t>
            </a:r>
            <a:r>
              <a:rPr lang="en-US" err="1"/>
              <a:t>een</a:t>
            </a:r>
            <a:r>
              <a:rPr lang="en-US"/>
              <a:t> </a:t>
            </a:r>
            <a:r>
              <a:rPr lang="en-US" err="1"/>
              <a:t>uitgebreide</a:t>
            </a:r>
            <a:r>
              <a:rPr lang="en-US"/>
              <a:t> </a:t>
            </a:r>
            <a:r>
              <a:rPr lang="en-US" err="1"/>
              <a:t>documentatie</a:t>
            </a:r>
            <a:r>
              <a:rPr lang="en-US"/>
              <a:t> </a:t>
            </a:r>
            <a:r>
              <a:rPr lang="en-US" err="1"/>
              <a:t>beschikbaar</a:t>
            </a:r>
            <a:r>
              <a:rPr lang="en-US"/>
              <a:t> </a:t>
            </a:r>
            <a:r>
              <a:rPr lang="en-US" err="1"/>
              <a:t>waarin</a:t>
            </a:r>
            <a:r>
              <a:rPr lang="en-US"/>
              <a:t> de </a:t>
            </a:r>
            <a:r>
              <a:rPr lang="en-US" err="1"/>
              <a:t>opbouw</a:t>
            </a:r>
            <a:r>
              <a:rPr lang="en-US"/>
              <a:t> van de </a:t>
            </a:r>
            <a:r>
              <a:rPr lang="en-US" err="1"/>
              <a:t>deelproducten</a:t>
            </a:r>
            <a:r>
              <a:rPr lang="en-US"/>
              <a:t> </a:t>
            </a:r>
            <a:r>
              <a:rPr lang="en-US" err="1"/>
              <a:t>gedetailleerd</a:t>
            </a:r>
            <a:r>
              <a:rPr lang="en-US"/>
              <a:t> </a:t>
            </a:r>
            <a:r>
              <a:rPr lang="en-US" err="1"/>
              <a:t>wordt</a:t>
            </a:r>
            <a:r>
              <a:rPr lang="en-US"/>
              <a:t> </a:t>
            </a:r>
            <a:r>
              <a:rPr lang="en-US" err="1"/>
              <a:t>beschreven</a:t>
            </a:r>
            <a:r>
              <a:rPr lang="en-US"/>
              <a:t>. </a:t>
            </a:r>
            <a:r>
              <a:rPr lang="en-US" err="1"/>
              <a:t>Deze</a:t>
            </a:r>
            <a:r>
              <a:rPr lang="en-US"/>
              <a:t> </a:t>
            </a:r>
            <a:r>
              <a:rPr lang="en-US" err="1"/>
              <a:t>zorgvuldige</a:t>
            </a:r>
            <a:r>
              <a:rPr lang="en-US"/>
              <a:t> </a:t>
            </a:r>
            <a:r>
              <a:rPr lang="en-US" err="1"/>
              <a:t>overdracht</a:t>
            </a:r>
            <a:r>
              <a:rPr lang="en-US"/>
              <a:t> </a:t>
            </a:r>
            <a:r>
              <a:rPr lang="en-US" err="1"/>
              <a:t>garandeert</a:t>
            </a:r>
            <a:r>
              <a:rPr lang="en-US"/>
              <a:t> </a:t>
            </a:r>
            <a:r>
              <a:rPr lang="en-US" err="1"/>
              <a:t>dat</a:t>
            </a:r>
            <a:r>
              <a:rPr lang="en-US"/>
              <a:t> </a:t>
            </a:r>
            <a:r>
              <a:rPr lang="en-US" err="1"/>
              <a:t>opdrachtgevers</a:t>
            </a:r>
            <a:r>
              <a:rPr lang="en-US"/>
              <a:t> </a:t>
            </a:r>
            <a:r>
              <a:rPr lang="en-US" err="1"/>
              <a:t>volledig</a:t>
            </a:r>
            <a:r>
              <a:rPr lang="en-US"/>
              <a:t> </a:t>
            </a:r>
            <a:r>
              <a:rPr lang="en-US" err="1"/>
              <a:t>geïnformeerd</a:t>
            </a:r>
            <a:r>
              <a:rPr lang="en-US"/>
              <a:t> </a:t>
            </a:r>
            <a:r>
              <a:rPr lang="en-US" err="1"/>
              <a:t>zijn</a:t>
            </a:r>
            <a:r>
              <a:rPr lang="en-US"/>
              <a:t> over de </a:t>
            </a:r>
            <a:r>
              <a:rPr lang="en-US" err="1"/>
              <a:t>ontwikkeling</a:t>
            </a:r>
            <a:r>
              <a:rPr lang="en-US"/>
              <a:t> </a:t>
            </a:r>
            <a:r>
              <a:rPr lang="en-US" err="1"/>
              <a:t>en</a:t>
            </a:r>
            <a:r>
              <a:rPr lang="en-US"/>
              <a:t> </a:t>
            </a:r>
            <a:r>
              <a:rPr lang="en-US" err="1"/>
              <a:t>dat</a:t>
            </a:r>
            <a:r>
              <a:rPr lang="en-US"/>
              <a:t> ze </a:t>
            </a:r>
            <a:r>
              <a:rPr lang="en-US" err="1"/>
              <a:t>toegang</a:t>
            </a:r>
            <a:r>
              <a:rPr lang="en-US"/>
              <a:t> </a:t>
            </a:r>
            <a:r>
              <a:rPr lang="en-US" err="1"/>
              <a:t>hebben</a:t>
            </a:r>
            <a:r>
              <a:rPr lang="en-US"/>
              <a:t> tot alle </a:t>
            </a:r>
            <a:r>
              <a:rPr lang="en-US" err="1"/>
              <a:t>relevante</a:t>
            </a:r>
            <a:r>
              <a:rPr lang="en-US"/>
              <a:t> </a:t>
            </a:r>
            <a:r>
              <a:rPr lang="en-US" err="1"/>
              <a:t>informatie</a:t>
            </a:r>
            <a:endParaRPr lang="en-US" err="1">
              <a:ea typeface="Calibri"/>
              <a:cs typeface="Calibri"/>
            </a:endParaRPr>
          </a:p>
        </p:txBody>
      </p:sp>
      <p:sp>
        <p:nvSpPr>
          <p:cNvPr id="4" name="Slide Number Placeholder 3"/>
          <p:cNvSpPr>
            <a:spLocks noGrp="1"/>
          </p:cNvSpPr>
          <p:nvPr>
            <p:ph type="sldNum" sz="quarter" idx="5"/>
          </p:nvPr>
        </p:nvSpPr>
        <p:spPr/>
        <p:txBody>
          <a:bodyPr/>
          <a:lstStyle/>
          <a:p>
            <a:fld id="{C3EA5992-5724-4BE8-BA6C-9A8FF417B192}" type="slidenum">
              <a:rPr lang="en-NL" smtClean="0"/>
              <a:t>16</a:t>
            </a:fld>
            <a:endParaRPr lang="en-NL"/>
          </a:p>
        </p:txBody>
      </p:sp>
    </p:spTree>
    <p:extLst>
      <p:ext uri="{BB962C8B-B14F-4D97-AF65-F5344CB8AC3E}">
        <p14:creationId xmlns:p14="http://schemas.microsoft.com/office/powerpoint/2010/main" val="3112068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
              <a:t>Het doel van dit project was om de M5Stack </a:t>
            </a:r>
            <a:r>
              <a:rPr lang="nl" err="1"/>
              <a:t>Core</a:t>
            </a:r>
            <a:r>
              <a:rPr lang="nl"/>
              <a:t> 2 te integreren met </a:t>
            </a:r>
            <a:r>
              <a:rPr lang="nl" err="1"/>
              <a:t>Edge</a:t>
            </a:r>
            <a:r>
              <a:rPr lang="nl"/>
              <a:t> Impulse en de infrastructuur van Tata Steel, met als uiteindelijk doel een systeem te ontwikkelen dat in staat is om geluiden waar te nemen, te classificeren en door te sturen naar de Claire-applicatie van Tata Steel. Dit document biedt een gedetailleerd overzicht van het uitvoeringsproces, inclusief belangrijke activiteiten, mijlpalen, uitdagingen en verwachte resultaten.</a:t>
            </a:r>
            <a:endParaRPr lang="en-GB"/>
          </a:p>
          <a:p>
            <a:endParaRPr lang="en-GB">
              <a:cs typeface="Calibri"/>
            </a:endParaRPr>
          </a:p>
        </p:txBody>
      </p:sp>
      <p:sp>
        <p:nvSpPr>
          <p:cNvPr id="4" name="Slide Number Placeholder 3"/>
          <p:cNvSpPr>
            <a:spLocks noGrp="1"/>
          </p:cNvSpPr>
          <p:nvPr>
            <p:ph type="sldNum" sz="quarter" idx="5"/>
          </p:nvPr>
        </p:nvSpPr>
        <p:spPr/>
        <p:txBody>
          <a:bodyPr/>
          <a:lstStyle/>
          <a:p>
            <a:fld id="{C3EA5992-5724-4BE8-BA6C-9A8FF417B192}" type="slidenum">
              <a:rPr lang="en-NL" smtClean="0"/>
              <a:t>4</a:t>
            </a:fld>
            <a:endParaRPr lang="en-NL"/>
          </a:p>
        </p:txBody>
      </p:sp>
    </p:spTree>
    <p:extLst>
      <p:ext uri="{BB962C8B-B14F-4D97-AF65-F5344CB8AC3E}">
        <p14:creationId xmlns:p14="http://schemas.microsoft.com/office/powerpoint/2010/main" val="275200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a:t>Het bouwen van een ML-model, componentenonderzoek (eerste dia van issue tree)</a:t>
            </a:r>
          </a:p>
        </p:txBody>
      </p:sp>
      <p:sp>
        <p:nvSpPr>
          <p:cNvPr id="4" name="Slide Number Placeholder 3"/>
          <p:cNvSpPr>
            <a:spLocks noGrp="1"/>
          </p:cNvSpPr>
          <p:nvPr>
            <p:ph type="sldNum" sz="quarter" idx="5"/>
          </p:nvPr>
        </p:nvSpPr>
        <p:spPr/>
        <p:txBody>
          <a:bodyPr/>
          <a:lstStyle/>
          <a:p>
            <a:fld id="{C3EA5992-5724-4BE8-BA6C-9A8FF417B192}" type="slidenum">
              <a:rPr lang="en-NL" smtClean="0"/>
              <a:t>6</a:t>
            </a:fld>
            <a:endParaRPr lang="en-NL"/>
          </a:p>
        </p:txBody>
      </p:sp>
    </p:spTree>
    <p:extLst>
      <p:ext uri="{BB962C8B-B14F-4D97-AF65-F5344CB8AC3E}">
        <p14:creationId xmlns:p14="http://schemas.microsoft.com/office/powerpoint/2010/main" val="2262500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a:t>Het bouwen van een ML-model, componentenonderzoek (tweede onderdeel)</a:t>
            </a:r>
          </a:p>
          <a:p>
            <a:endParaRPr lang="nl-NL" b="1"/>
          </a:p>
          <a:p>
            <a:pPr>
              <a:defRPr/>
            </a:pPr>
            <a:r>
              <a:rPr lang="en-GB"/>
              <a:t>Het </a:t>
            </a:r>
            <a:r>
              <a:rPr lang="en-GB" err="1"/>
              <a:t>gebruikte</a:t>
            </a:r>
            <a:r>
              <a:rPr lang="en-GB"/>
              <a:t> model is door het </a:t>
            </a:r>
            <a:r>
              <a:rPr lang="en-GB" err="1"/>
              <a:t>vorig</a:t>
            </a:r>
            <a:r>
              <a:rPr lang="en-GB"/>
              <a:t> </a:t>
            </a:r>
            <a:r>
              <a:rPr lang="en-GB" err="1"/>
              <a:t>groep</a:t>
            </a:r>
            <a:r>
              <a:rPr lang="en-GB"/>
              <a:t> </a:t>
            </a:r>
            <a:r>
              <a:rPr lang="en-GB" err="1"/>
              <a:t>opgebouwd</a:t>
            </a:r>
            <a:r>
              <a:rPr lang="en-GB"/>
              <a:t>. Dat </a:t>
            </a:r>
            <a:r>
              <a:rPr lang="en-GB" err="1"/>
              <a:t>wordt</a:t>
            </a:r>
            <a:r>
              <a:rPr lang="en-GB"/>
              <a:t> door de </a:t>
            </a:r>
            <a:r>
              <a:rPr lang="en-GB" err="1"/>
              <a:t>opgelevrede</a:t>
            </a:r>
            <a:r>
              <a:rPr lang="en-GB"/>
              <a:t> data van TATA Steel </a:t>
            </a:r>
            <a:r>
              <a:rPr lang="en-GB" err="1"/>
              <a:t>versterk</a:t>
            </a:r>
            <a:r>
              <a:rPr lang="en-GB"/>
              <a:t>. </a:t>
            </a:r>
            <a:r>
              <a:rPr lang="en-GB" err="1"/>
              <a:t>Daarnaast</a:t>
            </a:r>
            <a:r>
              <a:rPr lang="en-GB"/>
              <a:t> </a:t>
            </a:r>
            <a:r>
              <a:rPr lang="en-GB" err="1"/>
              <a:t>wordt</a:t>
            </a:r>
            <a:r>
              <a:rPr lang="en-GB"/>
              <a:t> er </a:t>
            </a:r>
            <a:r>
              <a:rPr lang="en-GB" err="1"/>
              <a:t>ook</a:t>
            </a:r>
            <a:r>
              <a:rPr lang="en-GB"/>
              <a:t> outliers </a:t>
            </a:r>
            <a:r>
              <a:rPr lang="en-GB" err="1"/>
              <a:t>gedetecteerd</a:t>
            </a:r>
            <a:r>
              <a:rPr lang="en-GB"/>
              <a:t>. </a:t>
            </a:r>
            <a:endParaRPr lang="en-NL"/>
          </a:p>
          <a:p>
            <a:endParaRPr lang="en-NL"/>
          </a:p>
        </p:txBody>
      </p:sp>
      <p:sp>
        <p:nvSpPr>
          <p:cNvPr id="4" name="Slide Number Placeholder 3"/>
          <p:cNvSpPr>
            <a:spLocks noGrp="1"/>
          </p:cNvSpPr>
          <p:nvPr>
            <p:ph type="sldNum" sz="quarter" idx="5"/>
          </p:nvPr>
        </p:nvSpPr>
        <p:spPr/>
        <p:txBody>
          <a:bodyPr/>
          <a:lstStyle/>
          <a:p>
            <a:fld id="{C3EA5992-5724-4BE8-BA6C-9A8FF417B192}" type="slidenum">
              <a:rPr lang="en-NL" smtClean="0"/>
              <a:t>7</a:t>
            </a:fld>
            <a:endParaRPr lang="en-NL"/>
          </a:p>
        </p:txBody>
      </p:sp>
    </p:spTree>
    <p:extLst>
      <p:ext uri="{BB962C8B-B14F-4D97-AF65-F5344CB8AC3E}">
        <p14:creationId xmlns:p14="http://schemas.microsoft.com/office/powerpoint/2010/main" val="2359885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a:t>Integratie in infrastructuur</a:t>
            </a:r>
            <a:endParaRPr lang="en-US"/>
          </a:p>
          <a:p>
            <a:r>
              <a:rPr lang="nl-NL" b="1"/>
              <a:t>Er wordt eerst geprobeerd om met M5stack verder te gaan en te kijken of de M5stack geïntegreerd kan worden aan de infrastructuur van Tata Steel. </a:t>
            </a:r>
            <a:endParaRPr lang="en-GB"/>
          </a:p>
        </p:txBody>
      </p:sp>
      <p:sp>
        <p:nvSpPr>
          <p:cNvPr id="4" name="Slide Number Placeholder 3"/>
          <p:cNvSpPr>
            <a:spLocks noGrp="1"/>
          </p:cNvSpPr>
          <p:nvPr>
            <p:ph type="sldNum" sz="quarter" idx="5"/>
          </p:nvPr>
        </p:nvSpPr>
        <p:spPr/>
        <p:txBody>
          <a:bodyPr/>
          <a:lstStyle/>
          <a:p>
            <a:fld id="{C3EA5992-5724-4BE8-BA6C-9A8FF417B192}" type="slidenum">
              <a:rPr lang="en-NL" smtClean="0"/>
              <a:t>10</a:t>
            </a:fld>
            <a:endParaRPr lang="en-NL"/>
          </a:p>
        </p:txBody>
      </p:sp>
    </p:spTree>
    <p:extLst>
      <p:ext uri="{BB962C8B-B14F-4D97-AF65-F5344CB8AC3E}">
        <p14:creationId xmlns:p14="http://schemas.microsoft.com/office/powerpoint/2010/main" val="227696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 </a:t>
            </a:r>
            <a:r>
              <a:rPr lang="en-GB" err="1"/>
              <a:t>combinatie</a:t>
            </a:r>
            <a:r>
              <a:rPr lang="en-GB"/>
              <a:t> van Arduino board </a:t>
            </a:r>
            <a:r>
              <a:rPr lang="en-GB" err="1"/>
              <a:t>en</a:t>
            </a:r>
            <a:r>
              <a:rPr lang="en-GB"/>
              <a:t> edge Impulse </a:t>
            </a:r>
            <a:r>
              <a:rPr lang="en-GB" err="1"/>
              <a:t>maakt</a:t>
            </a:r>
            <a:r>
              <a:rPr lang="en-GB"/>
              <a:t> het </a:t>
            </a:r>
            <a:r>
              <a:rPr lang="en-GB" err="1"/>
              <a:t>mogelijk</a:t>
            </a:r>
            <a:r>
              <a:rPr lang="en-GB"/>
              <a:t> om </a:t>
            </a:r>
            <a:r>
              <a:rPr lang="en-GB" err="1"/>
              <a:t>te</a:t>
            </a:r>
            <a:r>
              <a:rPr lang="en-GB"/>
              <a:t> </a:t>
            </a:r>
            <a:r>
              <a:rPr lang="en-GB" err="1"/>
              <a:t>integereerd</a:t>
            </a:r>
            <a:r>
              <a:rPr lang="en-GB"/>
              <a:t> </a:t>
            </a:r>
            <a:r>
              <a:rPr lang="en-GB" err="1"/>
              <a:t>worden</a:t>
            </a:r>
            <a:r>
              <a:rPr lang="en-GB"/>
              <a:t> met de </a:t>
            </a:r>
            <a:r>
              <a:rPr lang="en-GB" err="1"/>
              <a:t>infrastructuur</a:t>
            </a:r>
            <a:r>
              <a:rPr lang="en-GB"/>
              <a:t> van TATA Steel</a:t>
            </a:r>
            <a:endParaRPr lang="en-US"/>
          </a:p>
        </p:txBody>
      </p:sp>
      <p:sp>
        <p:nvSpPr>
          <p:cNvPr id="4" name="Slide Number Placeholder 3"/>
          <p:cNvSpPr>
            <a:spLocks noGrp="1"/>
          </p:cNvSpPr>
          <p:nvPr>
            <p:ph type="sldNum" sz="quarter" idx="5"/>
          </p:nvPr>
        </p:nvSpPr>
        <p:spPr/>
        <p:txBody>
          <a:bodyPr/>
          <a:lstStyle/>
          <a:p>
            <a:fld id="{C3EA5992-5724-4BE8-BA6C-9A8FF417B192}" type="slidenum">
              <a:rPr lang="en-NL" smtClean="0"/>
              <a:t>11</a:t>
            </a:fld>
            <a:endParaRPr lang="en-NL"/>
          </a:p>
        </p:txBody>
      </p:sp>
    </p:spTree>
    <p:extLst>
      <p:ext uri="{BB962C8B-B14F-4D97-AF65-F5344CB8AC3E}">
        <p14:creationId xmlns:p14="http://schemas.microsoft.com/office/powerpoint/2010/main" val="221027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Alle </a:t>
            </a:r>
            <a:r>
              <a:rPr lang="en-US" err="1"/>
              <a:t>betrokken</a:t>
            </a:r>
            <a:r>
              <a:rPr lang="en-US"/>
              <a:t> </a:t>
            </a:r>
            <a:r>
              <a:rPr lang="en-US" err="1"/>
              <a:t>partijen</a:t>
            </a:r>
            <a:r>
              <a:rPr lang="en-US"/>
              <a:t> </a:t>
            </a:r>
            <a:r>
              <a:rPr lang="en-US" err="1"/>
              <a:t>zijn</a:t>
            </a:r>
            <a:r>
              <a:rPr lang="en-US"/>
              <a:t> </a:t>
            </a:r>
            <a:r>
              <a:rPr lang="en-US" err="1"/>
              <a:t>regelmatig</a:t>
            </a:r>
            <a:r>
              <a:rPr lang="en-US"/>
              <a:t> op de </a:t>
            </a:r>
            <a:r>
              <a:rPr lang="en-US" err="1"/>
              <a:t>hoogte</a:t>
            </a:r>
            <a:r>
              <a:rPr lang="en-US"/>
              <a:t> </a:t>
            </a:r>
            <a:r>
              <a:rPr lang="en-US" err="1"/>
              <a:t>gebracht</a:t>
            </a:r>
            <a:r>
              <a:rPr lang="en-US"/>
              <a:t> </a:t>
            </a:r>
            <a:r>
              <a:rPr lang="en-US" err="1"/>
              <a:t>tijdens</a:t>
            </a:r>
            <a:r>
              <a:rPr lang="en-US"/>
              <a:t> de </a:t>
            </a:r>
            <a:r>
              <a:rPr lang="en-US" err="1"/>
              <a:t>wekelijkse</a:t>
            </a:r>
            <a:r>
              <a:rPr lang="en-US"/>
              <a:t> </a:t>
            </a:r>
            <a:r>
              <a:rPr lang="en-US" err="1"/>
              <a:t>bijeenkomsten</a:t>
            </a:r>
            <a:r>
              <a:rPr lang="en-US"/>
              <a:t>. </a:t>
            </a:r>
          </a:p>
        </p:txBody>
      </p:sp>
      <p:sp>
        <p:nvSpPr>
          <p:cNvPr id="4" name="Slide Number Placeholder 3"/>
          <p:cNvSpPr>
            <a:spLocks noGrp="1"/>
          </p:cNvSpPr>
          <p:nvPr>
            <p:ph type="sldNum" sz="quarter" idx="5"/>
          </p:nvPr>
        </p:nvSpPr>
        <p:spPr/>
        <p:txBody>
          <a:bodyPr/>
          <a:lstStyle/>
          <a:p>
            <a:fld id="{C3EA5992-5724-4BE8-BA6C-9A8FF417B192}" type="slidenum">
              <a:rPr lang="en-NL" smtClean="0"/>
              <a:t>12</a:t>
            </a:fld>
            <a:endParaRPr lang="en-NL"/>
          </a:p>
        </p:txBody>
      </p:sp>
    </p:spTree>
    <p:extLst>
      <p:ext uri="{BB962C8B-B14F-4D97-AF65-F5344CB8AC3E}">
        <p14:creationId xmlns:p14="http://schemas.microsoft.com/office/powerpoint/2010/main" val="1800819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Helaas</a:t>
            </a:r>
            <a:r>
              <a:rPr lang="en-US">
                <a:cs typeface="Calibri"/>
              </a:rPr>
              <a:t> </a:t>
            </a:r>
            <a:r>
              <a:rPr lang="en-US" err="1">
                <a:cs typeface="Calibri"/>
              </a:rPr>
              <a:t>zijn</a:t>
            </a:r>
            <a:r>
              <a:rPr lang="en-US">
                <a:cs typeface="Calibri"/>
              </a:rPr>
              <a:t> </a:t>
            </a:r>
            <a:r>
              <a:rPr lang="en-US" err="1">
                <a:cs typeface="Calibri"/>
              </a:rPr>
              <a:t>niet</a:t>
            </a:r>
            <a:r>
              <a:rPr lang="en-US">
                <a:cs typeface="Calibri"/>
              </a:rPr>
              <a:t> alle KPI's </a:t>
            </a:r>
            <a:r>
              <a:rPr lang="en-US" err="1">
                <a:cs typeface="Calibri"/>
              </a:rPr>
              <a:t>gerealiseerd</a:t>
            </a:r>
            <a:r>
              <a:rPr lang="en-US">
                <a:cs typeface="Calibri"/>
              </a:rPr>
              <a:t>. Met name het </a:t>
            </a:r>
            <a:r>
              <a:rPr lang="en-US" err="1">
                <a:cs typeface="Calibri"/>
              </a:rPr>
              <a:t>integreren</a:t>
            </a:r>
            <a:r>
              <a:rPr lang="en-US">
                <a:cs typeface="Calibri"/>
              </a:rPr>
              <a:t> in de </a:t>
            </a:r>
            <a:r>
              <a:rPr lang="en-US" err="1">
                <a:cs typeface="Calibri"/>
              </a:rPr>
              <a:t>infrastructuur</a:t>
            </a:r>
            <a:r>
              <a:rPr lang="en-US">
                <a:cs typeface="Calibri"/>
              </a:rPr>
              <a:t> van Tata Steel is </a:t>
            </a:r>
            <a:r>
              <a:rPr lang="en-US" err="1">
                <a:cs typeface="Calibri"/>
              </a:rPr>
              <a:t>niet</a:t>
            </a:r>
            <a:r>
              <a:rPr lang="en-US">
                <a:cs typeface="Calibri"/>
              </a:rPr>
              <a:t> </a:t>
            </a:r>
            <a:r>
              <a:rPr lang="en-US" err="1">
                <a:cs typeface="Calibri"/>
              </a:rPr>
              <a:t>gerealiseerd</a:t>
            </a:r>
            <a:r>
              <a:rPr lang="en-US">
                <a:cs typeface="Calibri"/>
              </a:rPr>
              <a:t> </a:t>
            </a:r>
            <a:r>
              <a:rPr lang="en-US" err="1">
                <a:cs typeface="Calibri"/>
              </a:rPr>
              <a:t>omdat</a:t>
            </a:r>
            <a:r>
              <a:rPr lang="en-US">
                <a:cs typeface="Calibri"/>
              </a:rPr>
              <a:t> we </a:t>
            </a:r>
            <a:r>
              <a:rPr lang="en-US" err="1">
                <a:cs typeface="Calibri"/>
              </a:rPr>
              <a:t>enkele</a:t>
            </a:r>
            <a:r>
              <a:rPr lang="en-US">
                <a:cs typeface="Calibri"/>
              </a:rPr>
              <a:t> </a:t>
            </a:r>
            <a:r>
              <a:rPr lang="en-US" err="1">
                <a:cs typeface="Calibri"/>
              </a:rPr>
              <a:t>problemen</a:t>
            </a:r>
            <a:r>
              <a:rPr lang="en-US">
                <a:cs typeface="Calibri"/>
              </a:rPr>
              <a:t> </a:t>
            </a:r>
            <a:r>
              <a:rPr lang="en-US" err="1">
                <a:cs typeface="Calibri"/>
              </a:rPr>
              <a:t>waren</a:t>
            </a:r>
            <a:r>
              <a:rPr lang="en-US">
                <a:cs typeface="Calibri"/>
              </a:rPr>
              <a:t> </a:t>
            </a:r>
            <a:r>
              <a:rPr lang="en-US" err="1">
                <a:cs typeface="Calibri"/>
              </a:rPr>
              <a:t>tegengekomen</a:t>
            </a:r>
            <a:r>
              <a:rPr lang="en-US">
                <a:cs typeface="Calibri"/>
              </a:rPr>
              <a:t> met de M5 Stack. </a:t>
            </a:r>
            <a:r>
              <a:rPr lang="en-US" err="1">
                <a:cs typeface="Calibri"/>
              </a:rPr>
              <a:t>Detectie</a:t>
            </a:r>
            <a:r>
              <a:rPr lang="en-US">
                <a:cs typeface="Calibri"/>
              </a:rPr>
              <a:t> </a:t>
            </a:r>
            <a:r>
              <a:rPr lang="en-US" err="1">
                <a:cs typeface="Calibri"/>
              </a:rPr>
              <a:t>nauwkeurigheid</a:t>
            </a:r>
          </a:p>
        </p:txBody>
      </p:sp>
      <p:sp>
        <p:nvSpPr>
          <p:cNvPr id="4" name="Slide Number Placeholder 3"/>
          <p:cNvSpPr>
            <a:spLocks noGrp="1"/>
          </p:cNvSpPr>
          <p:nvPr>
            <p:ph type="sldNum" sz="quarter" idx="5"/>
          </p:nvPr>
        </p:nvSpPr>
        <p:spPr/>
        <p:txBody>
          <a:bodyPr/>
          <a:lstStyle/>
          <a:p>
            <a:fld id="{C3EA5992-5724-4BE8-BA6C-9A8FF417B192}" type="slidenum">
              <a:rPr lang="en-NL" smtClean="0"/>
              <a:t>13</a:t>
            </a:fld>
            <a:endParaRPr lang="en-NL"/>
          </a:p>
        </p:txBody>
      </p:sp>
    </p:spTree>
    <p:extLst>
      <p:ext uri="{BB962C8B-B14F-4D97-AF65-F5344CB8AC3E}">
        <p14:creationId xmlns:p14="http://schemas.microsoft.com/office/powerpoint/2010/main" val="1636117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 </a:t>
            </a:r>
            <a:r>
              <a:rPr lang="en-US" err="1"/>
              <a:t>doelstelling</a:t>
            </a:r>
            <a:r>
              <a:rPr lang="en-US"/>
              <a:t> van het project is om </a:t>
            </a:r>
            <a:r>
              <a:rPr lang="en-US" err="1"/>
              <a:t>geluid</a:t>
            </a:r>
            <a:r>
              <a:rPr lang="en-US"/>
              <a:t> </a:t>
            </a:r>
            <a:r>
              <a:rPr lang="en-US" err="1"/>
              <a:t>anomalie</a:t>
            </a:r>
            <a:r>
              <a:rPr lang="en-US"/>
              <a:t> </a:t>
            </a:r>
            <a:r>
              <a:rPr lang="en-US" err="1"/>
              <a:t>te</a:t>
            </a:r>
            <a:r>
              <a:rPr lang="en-US"/>
              <a:t> </a:t>
            </a:r>
            <a:r>
              <a:rPr lang="en-US" err="1"/>
              <a:t>detecteren</a:t>
            </a:r>
            <a:r>
              <a:rPr lang="en-US"/>
              <a:t> </a:t>
            </a:r>
            <a:r>
              <a:rPr lang="en-US" err="1"/>
              <a:t>en</a:t>
            </a:r>
            <a:r>
              <a:rPr lang="en-US"/>
              <a:t> </a:t>
            </a:r>
            <a:r>
              <a:rPr lang="en-US" err="1"/>
              <a:t>te</a:t>
            </a:r>
            <a:r>
              <a:rPr lang="en-US"/>
              <a:t> </a:t>
            </a:r>
            <a:r>
              <a:rPr lang="en-US" err="1"/>
              <a:t>kijken</a:t>
            </a:r>
            <a:r>
              <a:rPr lang="en-US"/>
              <a:t> of zo </a:t>
            </a:r>
            <a:r>
              <a:rPr lang="en-US" err="1"/>
              <a:t>precies</a:t>
            </a:r>
            <a:r>
              <a:rPr lang="en-US"/>
              <a:t> </a:t>
            </a:r>
            <a:r>
              <a:rPr lang="en-US" err="1"/>
              <a:t>mogelijk</a:t>
            </a:r>
            <a:r>
              <a:rPr lang="en-US"/>
              <a:t> </a:t>
            </a:r>
            <a:r>
              <a:rPr lang="en-US" err="1"/>
              <a:t>gezien</a:t>
            </a:r>
            <a:r>
              <a:rPr lang="en-US"/>
              <a:t> </a:t>
            </a:r>
            <a:r>
              <a:rPr lang="en-US" err="1"/>
              <a:t>kan</a:t>
            </a:r>
            <a:r>
              <a:rPr lang="en-US"/>
              <a:t> </a:t>
            </a:r>
            <a:r>
              <a:rPr lang="en-US" err="1"/>
              <a:t>worden</a:t>
            </a:r>
            <a:r>
              <a:rPr lang="en-US"/>
              <a:t> </a:t>
            </a:r>
            <a:r>
              <a:rPr lang="en-US" err="1"/>
              <a:t>waar</a:t>
            </a:r>
            <a:r>
              <a:rPr lang="en-US"/>
              <a:t> </a:t>
            </a:r>
            <a:r>
              <a:rPr lang="en-US" err="1"/>
              <a:t>deze</a:t>
            </a:r>
            <a:r>
              <a:rPr lang="en-US"/>
              <a:t> </a:t>
            </a:r>
            <a:r>
              <a:rPr lang="en-US" err="1"/>
              <a:t>anomalie</a:t>
            </a:r>
            <a:r>
              <a:rPr lang="en-US"/>
              <a:t> </a:t>
            </a:r>
            <a:r>
              <a:rPr lang="en-US" err="1"/>
              <a:t>waar</a:t>
            </a:r>
            <a:r>
              <a:rPr lang="en-US"/>
              <a:t>  </a:t>
            </a:r>
            <a:r>
              <a:rPr lang="en-US" err="1"/>
              <a:t>genomen</a:t>
            </a:r>
            <a:r>
              <a:rPr lang="en-US"/>
              <a:t> </a:t>
            </a:r>
            <a:r>
              <a:rPr lang="en-US" err="1"/>
              <a:t>worden</a:t>
            </a:r>
            <a:r>
              <a:rPr lang="en-US"/>
              <a:t>. </a:t>
            </a:r>
            <a:r>
              <a:rPr lang="en-US" err="1"/>
              <a:t>Deze</a:t>
            </a:r>
            <a:r>
              <a:rPr lang="en-US"/>
              <a:t> anomalies </a:t>
            </a:r>
            <a:r>
              <a:rPr lang="en-US" err="1"/>
              <a:t>worden</a:t>
            </a:r>
            <a:r>
              <a:rPr lang="en-US"/>
              <a:t> </a:t>
            </a:r>
            <a:r>
              <a:rPr lang="en-US" err="1"/>
              <a:t>huidig</a:t>
            </a:r>
            <a:r>
              <a:rPr lang="en-US"/>
              <a:t> </a:t>
            </a:r>
            <a:r>
              <a:rPr lang="en-US" err="1"/>
              <a:t>gedecteerd</a:t>
            </a:r>
            <a:r>
              <a:rPr lang="en-US"/>
              <a:t> met Raspberry PI, maar om </a:t>
            </a:r>
            <a:r>
              <a:rPr lang="en-US" err="1"/>
              <a:t>dit</a:t>
            </a:r>
            <a:r>
              <a:rPr lang="en-US"/>
              <a:t> </a:t>
            </a:r>
            <a:r>
              <a:rPr lang="en-US" err="1"/>
              <a:t>systeem</a:t>
            </a:r>
            <a:r>
              <a:rPr lang="en-US"/>
              <a:t> </a:t>
            </a:r>
            <a:r>
              <a:rPr lang="en-US" err="1"/>
              <a:t>te</a:t>
            </a:r>
            <a:r>
              <a:rPr lang="en-US"/>
              <a:t> </a:t>
            </a:r>
            <a:r>
              <a:rPr lang="en-US" err="1"/>
              <a:t>integreren</a:t>
            </a:r>
            <a:r>
              <a:rPr lang="en-US"/>
              <a:t> </a:t>
            </a:r>
            <a:r>
              <a:rPr lang="en-US" err="1"/>
              <a:t>moet</a:t>
            </a:r>
            <a:r>
              <a:rPr lang="en-US"/>
              <a:t> het </a:t>
            </a:r>
            <a:r>
              <a:rPr lang="en-US" err="1"/>
              <a:t>omgezet</a:t>
            </a:r>
            <a:r>
              <a:rPr lang="en-US"/>
              <a:t> </a:t>
            </a:r>
            <a:r>
              <a:rPr lang="en-US" err="1"/>
              <a:t>worden</a:t>
            </a:r>
            <a:r>
              <a:rPr lang="en-US"/>
              <a:t> </a:t>
            </a:r>
            <a:r>
              <a:rPr lang="en-US" err="1"/>
              <a:t>naar</a:t>
            </a:r>
            <a:r>
              <a:rPr lang="en-US"/>
              <a:t>  M5 Stack </a:t>
            </a:r>
            <a:r>
              <a:rPr lang="en-US" err="1"/>
              <a:t>en</a:t>
            </a:r>
            <a:r>
              <a:rPr lang="en-US"/>
              <a:t> </a:t>
            </a:r>
            <a:r>
              <a:rPr lang="en-US" err="1"/>
              <a:t>zal</a:t>
            </a:r>
            <a:r>
              <a:rPr lang="en-US"/>
              <a:t> de </a:t>
            </a:r>
            <a:r>
              <a:rPr lang="en-US" err="1"/>
              <a:t>anomalie</a:t>
            </a:r>
            <a:r>
              <a:rPr lang="en-US"/>
              <a:t> </a:t>
            </a:r>
            <a:r>
              <a:rPr lang="en-US" err="1"/>
              <a:t>moeten</a:t>
            </a:r>
            <a:r>
              <a:rPr lang="en-US"/>
              <a:t> </a:t>
            </a:r>
            <a:r>
              <a:rPr lang="en-US" err="1"/>
              <a:t>worden</a:t>
            </a:r>
            <a:r>
              <a:rPr lang="en-US"/>
              <a:t> </a:t>
            </a:r>
            <a:r>
              <a:rPr lang="en-US" err="1"/>
              <a:t>gelinkt</a:t>
            </a:r>
            <a:r>
              <a:rPr lang="en-US"/>
              <a:t> </a:t>
            </a:r>
            <a:r>
              <a:rPr lang="en-US" err="1"/>
              <a:t>aan</a:t>
            </a:r>
            <a:r>
              <a:rPr lang="en-US"/>
              <a:t> de </a:t>
            </a:r>
            <a:r>
              <a:rPr lang="en-US" err="1"/>
              <a:t>fabriek</a:t>
            </a:r>
            <a:r>
              <a:rPr lang="en-US"/>
              <a:t> </a:t>
            </a:r>
            <a:r>
              <a:rPr lang="en-US" err="1"/>
              <a:t>waar</a:t>
            </a:r>
            <a:r>
              <a:rPr lang="en-US"/>
              <a:t> </a:t>
            </a:r>
            <a:r>
              <a:rPr lang="en-US" err="1"/>
              <a:t>deze</a:t>
            </a:r>
            <a:r>
              <a:rPr lang="en-US"/>
              <a:t> </a:t>
            </a:r>
            <a:r>
              <a:rPr lang="en-US" err="1"/>
              <a:t>geluidsdetectie</a:t>
            </a:r>
            <a:r>
              <a:rPr lang="en-US"/>
              <a:t> </a:t>
            </a:r>
            <a:r>
              <a:rPr lang="en-US" err="1"/>
              <a:t>heeft</a:t>
            </a:r>
            <a:r>
              <a:rPr lang="en-US"/>
              <a:t> </a:t>
            </a:r>
            <a:r>
              <a:rPr lang="en-US" err="1"/>
              <a:t>plaatsgevonden</a:t>
            </a:r>
            <a:r>
              <a:rPr lang="en-US"/>
              <a:t>. </a:t>
            </a:r>
            <a:r>
              <a:rPr lang="en-US" err="1"/>
              <a:t>Zodat</a:t>
            </a:r>
            <a:r>
              <a:rPr lang="en-US"/>
              <a:t> Tata Steel de  </a:t>
            </a:r>
            <a:r>
              <a:rPr lang="en-US" err="1"/>
              <a:t>geluidsdetecties</a:t>
            </a:r>
            <a:r>
              <a:rPr lang="en-US"/>
              <a:t> </a:t>
            </a:r>
            <a:r>
              <a:rPr lang="en-US" err="1"/>
              <a:t>kan</a:t>
            </a:r>
            <a:r>
              <a:rPr lang="en-US"/>
              <a:t> </a:t>
            </a:r>
            <a:r>
              <a:rPr lang="en-US" err="1"/>
              <a:t>implementeren</a:t>
            </a:r>
            <a:r>
              <a:rPr lang="en-US"/>
              <a:t> in </a:t>
            </a:r>
            <a:r>
              <a:rPr lang="en-US" err="1"/>
              <a:t>hun</a:t>
            </a:r>
            <a:r>
              <a:rPr lang="en-US"/>
              <a:t> </a:t>
            </a:r>
            <a:r>
              <a:rPr lang="en-US" err="1"/>
              <a:t>infrastructuur</a:t>
            </a:r>
            <a:r>
              <a:rPr lang="en-US"/>
              <a:t>. </a:t>
            </a:r>
            <a:r>
              <a:rPr lang="en-US" err="1"/>
              <a:t>Daarbij</a:t>
            </a:r>
            <a:r>
              <a:rPr lang="en-US"/>
              <a:t> </a:t>
            </a:r>
            <a:r>
              <a:rPr lang="en-US" err="1"/>
              <a:t>moet</a:t>
            </a:r>
            <a:r>
              <a:rPr lang="en-US"/>
              <a:t> de M5 stack zo </a:t>
            </a:r>
            <a:r>
              <a:rPr lang="en-US" err="1"/>
              <a:t>universeel</a:t>
            </a:r>
            <a:r>
              <a:rPr lang="en-US"/>
              <a:t> </a:t>
            </a:r>
            <a:r>
              <a:rPr lang="en-US" err="1"/>
              <a:t>mogelijk</a:t>
            </a:r>
            <a:r>
              <a:rPr lang="en-US"/>
              <a:t> </a:t>
            </a:r>
            <a:r>
              <a:rPr lang="en-US" err="1"/>
              <a:t>gemaakt</a:t>
            </a:r>
            <a:r>
              <a:rPr lang="en-US"/>
              <a:t> </a:t>
            </a:r>
            <a:r>
              <a:rPr lang="en-US" err="1"/>
              <a:t>worden</a:t>
            </a:r>
            <a:r>
              <a:rPr lang="en-US"/>
              <a:t>, </a:t>
            </a:r>
            <a:r>
              <a:rPr lang="en-US" err="1"/>
              <a:t>zodat</a:t>
            </a:r>
            <a:r>
              <a:rPr lang="en-US"/>
              <a:t> </a:t>
            </a:r>
            <a:r>
              <a:rPr lang="en-US" err="1"/>
              <a:t>Techport</a:t>
            </a:r>
            <a:r>
              <a:rPr lang="en-US"/>
              <a:t> </a:t>
            </a:r>
            <a:r>
              <a:rPr lang="en-US" err="1"/>
              <a:t>dit</a:t>
            </a:r>
            <a:r>
              <a:rPr lang="en-US"/>
              <a:t>  </a:t>
            </a:r>
            <a:r>
              <a:rPr lang="en-US" err="1"/>
              <a:t>eventueel</a:t>
            </a:r>
            <a:r>
              <a:rPr lang="en-US"/>
              <a:t> </a:t>
            </a:r>
            <a:r>
              <a:rPr lang="en-US" err="1"/>
              <a:t>kan</a:t>
            </a:r>
            <a:r>
              <a:rPr lang="en-US"/>
              <a:t> </a:t>
            </a:r>
            <a:r>
              <a:rPr lang="en-US" err="1"/>
              <a:t>toepassen</a:t>
            </a:r>
            <a:r>
              <a:rPr lang="en-US"/>
              <a:t> in </a:t>
            </a:r>
            <a:r>
              <a:rPr lang="en-US" err="1"/>
              <a:t>hun</a:t>
            </a:r>
            <a:r>
              <a:rPr lang="en-US"/>
              <a:t> </a:t>
            </a:r>
            <a:r>
              <a:rPr lang="en-US" err="1"/>
              <a:t>systeem</a:t>
            </a:r>
            <a:r>
              <a:rPr lang="en-US"/>
              <a:t>. </a:t>
            </a:r>
          </a:p>
        </p:txBody>
      </p:sp>
      <p:sp>
        <p:nvSpPr>
          <p:cNvPr id="4" name="Slide Number Placeholder 3"/>
          <p:cNvSpPr>
            <a:spLocks noGrp="1"/>
          </p:cNvSpPr>
          <p:nvPr>
            <p:ph type="sldNum" sz="quarter" idx="5"/>
          </p:nvPr>
        </p:nvSpPr>
        <p:spPr/>
        <p:txBody>
          <a:bodyPr/>
          <a:lstStyle/>
          <a:p>
            <a:fld id="{C3EA5992-5724-4BE8-BA6C-9A8FF417B192}" type="slidenum">
              <a:rPr lang="en-NL" smtClean="0"/>
              <a:t>14</a:t>
            </a:fld>
            <a:endParaRPr lang="en-NL"/>
          </a:p>
        </p:txBody>
      </p:sp>
    </p:spTree>
    <p:extLst>
      <p:ext uri="{BB962C8B-B14F-4D97-AF65-F5344CB8AC3E}">
        <p14:creationId xmlns:p14="http://schemas.microsoft.com/office/powerpoint/2010/main" val="1777764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43F33-9F0E-5122-8965-2DCCEA9A4E9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680FA487-EF3C-FDA5-A94A-1762646D1A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402EE74F-56EC-F27F-2197-B624F87B7B33}"/>
              </a:ext>
            </a:extLst>
          </p:cNvPr>
          <p:cNvSpPr>
            <a:spLocks noGrp="1"/>
          </p:cNvSpPr>
          <p:nvPr>
            <p:ph type="dt" sz="half" idx="10"/>
          </p:nvPr>
        </p:nvSpPr>
        <p:spPr/>
        <p:txBody>
          <a:bodyPr/>
          <a:lstStyle/>
          <a:p>
            <a:fld id="{A1D78849-6CEC-4F97-A835-EED37D8F91F9}" type="datetimeFigureOut">
              <a:rPr lang="en-NL" smtClean="0"/>
              <a:t>06/27/2023</a:t>
            </a:fld>
            <a:endParaRPr lang="en-NL"/>
          </a:p>
        </p:txBody>
      </p:sp>
      <p:sp>
        <p:nvSpPr>
          <p:cNvPr id="5" name="Footer Placeholder 4">
            <a:extLst>
              <a:ext uri="{FF2B5EF4-FFF2-40B4-BE49-F238E27FC236}">
                <a16:creationId xmlns:a16="http://schemas.microsoft.com/office/drawing/2014/main" id="{B89E03E5-33EB-05E7-6A8D-BEBCAE6C6DA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D7B271B-9F56-8CFB-1997-C4F4C7681570}"/>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336082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B1A8-CBD3-CF55-30EB-5C62D49094B2}"/>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F7D082FB-3380-6BAA-93D8-F1482A08D18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F487E527-0202-3743-31AB-D6491DA1523D}"/>
              </a:ext>
            </a:extLst>
          </p:cNvPr>
          <p:cNvSpPr>
            <a:spLocks noGrp="1"/>
          </p:cNvSpPr>
          <p:nvPr>
            <p:ph type="dt" sz="half" idx="10"/>
          </p:nvPr>
        </p:nvSpPr>
        <p:spPr/>
        <p:txBody>
          <a:bodyPr/>
          <a:lstStyle/>
          <a:p>
            <a:fld id="{A1D78849-6CEC-4F97-A835-EED37D8F91F9}" type="datetimeFigureOut">
              <a:rPr lang="en-NL" smtClean="0"/>
              <a:t>06/27/2023</a:t>
            </a:fld>
            <a:endParaRPr lang="en-NL"/>
          </a:p>
        </p:txBody>
      </p:sp>
      <p:sp>
        <p:nvSpPr>
          <p:cNvPr id="5" name="Footer Placeholder 4">
            <a:extLst>
              <a:ext uri="{FF2B5EF4-FFF2-40B4-BE49-F238E27FC236}">
                <a16:creationId xmlns:a16="http://schemas.microsoft.com/office/drawing/2014/main" id="{7A0DF6E0-17B9-001F-119F-164DE54F7F9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5452FF5-624A-95FC-C1E7-757742AD30AC}"/>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2301573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4F9265-67C0-DEF1-648F-425DDBB36E3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D26C6859-F38C-2511-B3A7-10FBF0CE18B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35E8953-7CB6-E0A6-3C1F-EEFC186A1647}"/>
              </a:ext>
            </a:extLst>
          </p:cNvPr>
          <p:cNvSpPr>
            <a:spLocks noGrp="1"/>
          </p:cNvSpPr>
          <p:nvPr>
            <p:ph type="dt" sz="half" idx="10"/>
          </p:nvPr>
        </p:nvSpPr>
        <p:spPr/>
        <p:txBody>
          <a:bodyPr/>
          <a:lstStyle/>
          <a:p>
            <a:fld id="{A1D78849-6CEC-4F97-A835-EED37D8F91F9}" type="datetimeFigureOut">
              <a:rPr lang="en-NL" smtClean="0"/>
              <a:t>06/27/2023</a:t>
            </a:fld>
            <a:endParaRPr lang="en-NL"/>
          </a:p>
        </p:txBody>
      </p:sp>
      <p:sp>
        <p:nvSpPr>
          <p:cNvPr id="5" name="Footer Placeholder 4">
            <a:extLst>
              <a:ext uri="{FF2B5EF4-FFF2-40B4-BE49-F238E27FC236}">
                <a16:creationId xmlns:a16="http://schemas.microsoft.com/office/drawing/2014/main" id="{448AC9A2-412B-D2E4-278E-E9DF53A9369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3A322D-374B-D48B-AD60-8C4B61364AEB}"/>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3686108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BBD4-9036-EF36-9E7F-840919C5FBEF}"/>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973CD722-9F78-6F14-64E4-13AFCFAF62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2A63359-3C5B-3F77-D41B-91D39A247EF5}"/>
              </a:ext>
            </a:extLst>
          </p:cNvPr>
          <p:cNvSpPr>
            <a:spLocks noGrp="1"/>
          </p:cNvSpPr>
          <p:nvPr>
            <p:ph type="dt" sz="half" idx="10"/>
          </p:nvPr>
        </p:nvSpPr>
        <p:spPr/>
        <p:txBody>
          <a:bodyPr/>
          <a:lstStyle/>
          <a:p>
            <a:fld id="{A1D78849-6CEC-4F97-A835-EED37D8F91F9}" type="datetimeFigureOut">
              <a:rPr lang="en-NL" smtClean="0"/>
              <a:t>06/27/2023</a:t>
            </a:fld>
            <a:endParaRPr lang="en-NL"/>
          </a:p>
        </p:txBody>
      </p:sp>
      <p:sp>
        <p:nvSpPr>
          <p:cNvPr id="5" name="Footer Placeholder 4">
            <a:extLst>
              <a:ext uri="{FF2B5EF4-FFF2-40B4-BE49-F238E27FC236}">
                <a16:creationId xmlns:a16="http://schemas.microsoft.com/office/drawing/2014/main" id="{1B317EC8-9B7E-4538-E641-4D985D6BF1A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868F347-D129-5ECA-64E6-BD7955D3F121}"/>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588610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A88F-CB1F-89D3-BC31-A3DD29FC8C2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2C00290E-6955-4374-AB60-70F29CD9C8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FFA88A-6708-9A4A-ED0F-00791E8D2426}"/>
              </a:ext>
            </a:extLst>
          </p:cNvPr>
          <p:cNvSpPr>
            <a:spLocks noGrp="1"/>
          </p:cNvSpPr>
          <p:nvPr>
            <p:ph type="dt" sz="half" idx="10"/>
          </p:nvPr>
        </p:nvSpPr>
        <p:spPr/>
        <p:txBody>
          <a:bodyPr/>
          <a:lstStyle/>
          <a:p>
            <a:fld id="{A1D78849-6CEC-4F97-A835-EED37D8F91F9}" type="datetimeFigureOut">
              <a:rPr lang="en-NL" smtClean="0"/>
              <a:t>06/27/2023</a:t>
            </a:fld>
            <a:endParaRPr lang="en-NL"/>
          </a:p>
        </p:txBody>
      </p:sp>
      <p:sp>
        <p:nvSpPr>
          <p:cNvPr id="5" name="Footer Placeholder 4">
            <a:extLst>
              <a:ext uri="{FF2B5EF4-FFF2-40B4-BE49-F238E27FC236}">
                <a16:creationId xmlns:a16="http://schemas.microsoft.com/office/drawing/2014/main" id="{F345201E-130E-D1FC-FEC0-18B634F577E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4D0B42A-1648-56D1-ECC3-2133D7A8E340}"/>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88473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B60-D828-2869-8647-060BF0FD9085}"/>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748EFE0-7143-CE36-BAD6-411F97D1427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DE73B317-E00D-CD6D-CDB0-705EA489624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488C2668-F48B-5E72-89D8-53E4675CF59C}"/>
              </a:ext>
            </a:extLst>
          </p:cNvPr>
          <p:cNvSpPr>
            <a:spLocks noGrp="1"/>
          </p:cNvSpPr>
          <p:nvPr>
            <p:ph type="dt" sz="half" idx="10"/>
          </p:nvPr>
        </p:nvSpPr>
        <p:spPr/>
        <p:txBody>
          <a:bodyPr/>
          <a:lstStyle/>
          <a:p>
            <a:fld id="{A1D78849-6CEC-4F97-A835-EED37D8F91F9}" type="datetimeFigureOut">
              <a:rPr lang="en-NL" smtClean="0"/>
              <a:t>06/27/2023</a:t>
            </a:fld>
            <a:endParaRPr lang="en-NL"/>
          </a:p>
        </p:txBody>
      </p:sp>
      <p:sp>
        <p:nvSpPr>
          <p:cNvPr id="6" name="Footer Placeholder 5">
            <a:extLst>
              <a:ext uri="{FF2B5EF4-FFF2-40B4-BE49-F238E27FC236}">
                <a16:creationId xmlns:a16="http://schemas.microsoft.com/office/drawing/2014/main" id="{61B89E29-E285-BA86-6E23-B907C23C5E8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4312BA12-7E71-9623-A91F-2DD76E76172D}"/>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2924669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25BAD-0973-624D-5467-335CB0EE677B}"/>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DE081EA-D25A-E081-4C91-D1AFA610D1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74BC2B-9C4F-B80F-4162-EF1D36F28D9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D0EEFFC1-CA71-E650-7289-B105EAF6F2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E95F16-E864-94DE-F322-A4DEDD5746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AA6D046A-8240-D18C-6136-591D9BC86A73}"/>
              </a:ext>
            </a:extLst>
          </p:cNvPr>
          <p:cNvSpPr>
            <a:spLocks noGrp="1"/>
          </p:cNvSpPr>
          <p:nvPr>
            <p:ph type="dt" sz="half" idx="10"/>
          </p:nvPr>
        </p:nvSpPr>
        <p:spPr/>
        <p:txBody>
          <a:bodyPr/>
          <a:lstStyle/>
          <a:p>
            <a:fld id="{A1D78849-6CEC-4F97-A835-EED37D8F91F9}" type="datetimeFigureOut">
              <a:rPr lang="en-NL" smtClean="0"/>
              <a:t>06/27/2023</a:t>
            </a:fld>
            <a:endParaRPr lang="en-NL"/>
          </a:p>
        </p:txBody>
      </p:sp>
      <p:sp>
        <p:nvSpPr>
          <p:cNvPr id="8" name="Footer Placeholder 7">
            <a:extLst>
              <a:ext uri="{FF2B5EF4-FFF2-40B4-BE49-F238E27FC236}">
                <a16:creationId xmlns:a16="http://schemas.microsoft.com/office/drawing/2014/main" id="{65B13422-F038-1B37-2E74-850E55F4C537}"/>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13AF2B1D-718C-DAD8-9880-CC1D83811116}"/>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2231182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C02A-1622-4B33-027D-768E59C4240A}"/>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4588B669-DB8D-0399-C1EA-69DAE6AD7D54}"/>
              </a:ext>
            </a:extLst>
          </p:cNvPr>
          <p:cNvSpPr>
            <a:spLocks noGrp="1"/>
          </p:cNvSpPr>
          <p:nvPr>
            <p:ph type="dt" sz="half" idx="10"/>
          </p:nvPr>
        </p:nvSpPr>
        <p:spPr/>
        <p:txBody>
          <a:bodyPr/>
          <a:lstStyle/>
          <a:p>
            <a:fld id="{A1D78849-6CEC-4F97-A835-EED37D8F91F9}" type="datetimeFigureOut">
              <a:rPr lang="en-NL" smtClean="0"/>
              <a:t>06/27/2023</a:t>
            </a:fld>
            <a:endParaRPr lang="en-NL"/>
          </a:p>
        </p:txBody>
      </p:sp>
      <p:sp>
        <p:nvSpPr>
          <p:cNvPr id="4" name="Footer Placeholder 3">
            <a:extLst>
              <a:ext uri="{FF2B5EF4-FFF2-40B4-BE49-F238E27FC236}">
                <a16:creationId xmlns:a16="http://schemas.microsoft.com/office/drawing/2014/main" id="{49B7BD91-51F7-B711-6DA3-F5CBBB3ED1D9}"/>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74BFAC9E-8366-0175-31A8-1ABEF2662BE1}"/>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4022836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FC379E-71E0-4B2E-B7CE-96EB166C4E2B}"/>
              </a:ext>
            </a:extLst>
          </p:cNvPr>
          <p:cNvSpPr>
            <a:spLocks noGrp="1"/>
          </p:cNvSpPr>
          <p:nvPr>
            <p:ph type="dt" sz="half" idx="10"/>
          </p:nvPr>
        </p:nvSpPr>
        <p:spPr/>
        <p:txBody>
          <a:bodyPr/>
          <a:lstStyle/>
          <a:p>
            <a:fld id="{A1D78849-6CEC-4F97-A835-EED37D8F91F9}" type="datetimeFigureOut">
              <a:rPr lang="en-NL" smtClean="0"/>
              <a:t>06/27/2023</a:t>
            </a:fld>
            <a:endParaRPr lang="en-NL"/>
          </a:p>
        </p:txBody>
      </p:sp>
      <p:sp>
        <p:nvSpPr>
          <p:cNvPr id="3" name="Footer Placeholder 2">
            <a:extLst>
              <a:ext uri="{FF2B5EF4-FFF2-40B4-BE49-F238E27FC236}">
                <a16:creationId xmlns:a16="http://schemas.microsoft.com/office/drawing/2014/main" id="{E39FC8A1-2217-A703-C825-B5B4A27884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7F6CA4F7-1F73-DB58-FDC9-4FABAEDE0FE3}"/>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932980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3310B-F33D-2CCA-7DEE-3002AE45C4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59E673E9-6255-5B0C-16C1-C4084A96FC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FD5C0A68-14B0-9095-D5DE-9F4D54997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CEC1A86-CF87-F6BA-6129-12308C213BCF}"/>
              </a:ext>
            </a:extLst>
          </p:cNvPr>
          <p:cNvSpPr>
            <a:spLocks noGrp="1"/>
          </p:cNvSpPr>
          <p:nvPr>
            <p:ph type="dt" sz="half" idx="10"/>
          </p:nvPr>
        </p:nvSpPr>
        <p:spPr/>
        <p:txBody>
          <a:bodyPr/>
          <a:lstStyle/>
          <a:p>
            <a:fld id="{A1D78849-6CEC-4F97-A835-EED37D8F91F9}" type="datetimeFigureOut">
              <a:rPr lang="en-NL" smtClean="0"/>
              <a:t>06/27/2023</a:t>
            </a:fld>
            <a:endParaRPr lang="en-NL"/>
          </a:p>
        </p:txBody>
      </p:sp>
      <p:sp>
        <p:nvSpPr>
          <p:cNvPr id="6" name="Footer Placeholder 5">
            <a:extLst>
              <a:ext uri="{FF2B5EF4-FFF2-40B4-BE49-F238E27FC236}">
                <a16:creationId xmlns:a16="http://schemas.microsoft.com/office/drawing/2014/main" id="{A2B15E61-FBC6-7134-4A39-8B83F10BDC2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D1154FB9-11C2-6930-213D-F329D0E16987}"/>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232853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3EA3-540F-F2FF-FE73-7BEF3FCADA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B5DFC760-99F4-1552-40B2-61367C087D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97591E3-E394-7256-8C37-05ECF6B94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2F8AD1C-6AB9-59D5-D2D5-6988C7BF5E84}"/>
              </a:ext>
            </a:extLst>
          </p:cNvPr>
          <p:cNvSpPr>
            <a:spLocks noGrp="1"/>
          </p:cNvSpPr>
          <p:nvPr>
            <p:ph type="dt" sz="half" idx="10"/>
          </p:nvPr>
        </p:nvSpPr>
        <p:spPr/>
        <p:txBody>
          <a:bodyPr/>
          <a:lstStyle/>
          <a:p>
            <a:fld id="{A1D78849-6CEC-4F97-A835-EED37D8F91F9}" type="datetimeFigureOut">
              <a:rPr lang="en-NL" smtClean="0"/>
              <a:t>06/27/2023</a:t>
            </a:fld>
            <a:endParaRPr lang="en-NL"/>
          </a:p>
        </p:txBody>
      </p:sp>
      <p:sp>
        <p:nvSpPr>
          <p:cNvPr id="6" name="Footer Placeholder 5">
            <a:extLst>
              <a:ext uri="{FF2B5EF4-FFF2-40B4-BE49-F238E27FC236}">
                <a16:creationId xmlns:a16="http://schemas.microsoft.com/office/drawing/2014/main" id="{36718961-12BA-F575-5CE1-3D5F9301F66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06685CB-F740-0FFB-8705-007E574A5044}"/>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200295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5F2BC1-93F4-21EB-84C7-49314F7A74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AF7EF302-E935-4CC2-13F2-B009EF3E47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F193BB40-55F9-BED3-3643-DBA6922AD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78849-6CEC-4F97-A835-EED37D8F91F9}" type="datetimeFigureOut">
              <a:rPr lang="en-NL" smtClean="0"/>
              <a:t>06/27/2023</a:t>
            </a:fld>
            <a:endParaRPr lang="en-NL"/>
          </a:p>
        </p:txBody>
      </p:sp>
      <p:sp>
        <p:nvSpPr>
          <p:cNvPr id="5" name="Footer Placeholder 4">
            <a:extLst>
              <a:ext uri="{FF2B5EF4-FFF2-40B4-BE49-F238E27FC236}">
                <a16:creationId xmlns:a16="http://schemas.microsoft.com/office/drawing/2014/main" id="{0A29C595-A253-B197-3018-A3F4AC055B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035FD13-0AAA-99D2-0588-A7D0420AA1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4472A-4F4A-46B3-B777-7B0B814CDBC3}" type="slidenum">
              <a:rPr lang="en-NL" smtClean="0"/>
              <a:t>‹#›</a:t>
            </a:fld>
            <a:endParaRPr lang="en-NL"/>
          </a:p>
        </p:txBody>
      </p:sp>
    </p:spTree>
    <p:extLst>
      <p:ext uri="{BB962C8B-B14F-4D97-AF65-F5344CB8AC3E}">
        <p14:creationId xmlns:p14="http://schemas.microsoft.com/office/powerpoint/2010/main" val="3403378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1">
            <a:extLst>
              <a:ext uri="{FF2B5EF4-FFF2-40B4-BE49-F238E27FC236}">
                <a16:creationId xmlns:a16="http://schemas.microsoft.com/office/drawing/2014/main" id="{9D425837-A91A-473A-B62D-A04E06D18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43">
            <a:extLst>
              <a:ext uri="{FF2B5EF4-FFF2-40B4-BE49-F238E27FC236}">
                <a16:creationId xmlns:a16="http://schemas.microsoft.com/office/drawing/2014/main" id="{C894A62C-2916-44E7-A212-C31878023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32609"/>
            <a:ext cx="12188952" cy="237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45">
            <a:extLst>
              <a:ext uri="{FF2B5EF4-FFF2-40B4-BE49-F238E27FC236}">
                <a16:creationId xmlns:a16="http://schemas.microsoft.com/office/drawing/2014/main" id="{162D4572-9A7D-4F5C-8592-71CEDD98A2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74250" y="-3359290"/>
            <a:ext cx="5470372" cy="12188952"/>
          </a:xfrm>
          <a:prstGeom prst="rect">
            <a:avLst/>
          </a:prstGeom>
        </p:spPr>
      </p:pic>
      <p:sp>
        <p:nvSpPr>
          <p:cNvPr id="2" name="Title 1">
            <a:extLst>
              <a:ext uri="{FF2B5EF4-FFF2-40B4-BE49-F238E27FC236}">
                <a16:creationId xmlns:a16="http://schemas.microsoft.com/office/drawing/2014/main" id="{D97C8E11-5DD5-A934-8196-CEEADC64E454}"/>
              </a:ext>
            </a:extLst>
          </p:cNvPr>
          <p:cNvSpPr>
            <a:spLocks noGrp="1"/>
          </p:cNvSpPr>
          <p:nvPr>
            <p:ph type="ctrTitle"/>
          </p:nvPr>
        </p:nvSpPr>
        <p:spPr>
          <a:xfrm>
            <a:off x="1403632" y="685800"/>
            <a:ext cx="9283781" cy="1475629"/>
          </a:xfrm>
        </p:spPr>
        <p:txBody>
          <a:bodyPr>
            <a:normAutofit/>
          </a:bodyPr>
          <a:lstStyle/>
          <a:p>
            <a:r>
              <a:rPr lang="en-GB" sz="5000"/>
              <a:t>Eindrapport</a:t>
            </a:r>
            <a:endParaRPr lang="en-US" sz="5000">
              <a:cs typeface="Calibri Light"/>
            </a:endParaRPr>
          </a:p>
        </p:txBody>
      </p:sp>
      <p:sp>
        <p:nvSpPr>
          <p:cNvPr id="3" name="Subtitle 2">
            <a:extLst>
              <a:ext uri="{FF2B5EF4-FFF2-40B4-BE49-F238E27FC236}">
                <a16:creationId xmlns:a16="http://schemas.microsoft.com/office/drawing/2014/main" id="{220654CE-546F-442E-1D98-574602F6FDC5}"/>
              </a:ext>
            </a:extLst>
          </p:cNvPr>
          <p:cNvSpPr>
            <a:spLocks noGrp="1"/>
          </p:cNvSpPr>
          <p:nvPr>
            <p:ph type="subTitle" idx="1"/>
          </p:nvPr>
        </p:nvSpPr>
        <p:spPr>
          <a:xfrm>
            <a:off x="1403632" y="2307123"/>
            <a:ext cx="9283781" cy="441818"/>
          </a:xfrm>
        </p:spPr>
        <p:txBody>
          <a:bodyPr vert="horz" lIns="91440" tIns="45720" rIns="91440" bIns="45720" rtlCol="0" anchor="t">
            <a:normAutofit/>
          </a:bodyPr>
          <a:lstStyle/>
          <a:p>
            <a:r>
              <a:rPr lang="en-GB" sz="2200"/>
              <a:t>Nora, Sara, </a:t>
            </a:r>
            <a:r>
              <a:rPr lang="en-GB" sz="2200" err="1"/>
              <a:t>Yorrid</a:t>
            </a:r>
            <a:r>
              <a:rPr lang="en-GB" sz="2200"/>
              <a:t> </a:t>
            </a:r>
            <a:r>
              <a:rPr lang="en-GB" sz="2200" err="1"/>
              <a:t>en</a:t>
            </a:r>
            <a:r>
              <a:rPr lang="en-GB" sz="2200"/>
              <a:t> Ruben</a:t>
            </a:r>
          </a:p>
          <a:p>
            <a:endParaRPr lang="en-NL" sz="2200"/>
          </a:p>
        </p:txBody>
      </p:sp>
      <p:sp>
        <p:nvSpPr>
          <p:cNvPr id="54" name="Rectangle 47">
            <a:extLst>
              <a:ext uri="{FF2B5EF4-FFF2-40B4-BE49-F238E27FC236}">
                <a16:creationId xmlns:a16="http://schemas.microsoft.com/office/drawing/2014/main" id="{D8200C1C-C5C7-4273-9EF6-7EDEE8662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2"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Logo&#10;&#10;Description automatically generated">
            <a:extLst>
              <a:ext uri="{FF2B5EF4-FFF2-40B4-BE49-F238E27FC236}">
                <a16:creationId xmlns:a16="http://schemas.microsoft.com/office/drawing/2014/main" id="{5E5A34F6-F5AE-D75C-084D-51F011344A22}"/>
              </a:ext>
            </a:extLst>
          </p:cNvPr>
          <p:cNvPicPr>
            <a:picLocks noChangeAspect="1"/>
          </p:cNvPicPr>
          <p:nvPr/>
        </p:nvPicPr>
        <p:blipFill>
          <a:blip r:embed="rId4"/>
          <a:stretch>
            <a:fillRect/>
          </a:stretch>
        </p:blipFill>
        <p:spPr>
          <a:xfrm>
            <a:off x="902752" y="5583271"/>
            <a:ext cx="3420310" cy="572901"/>
          </a:xfrm>
          <a:prstGeom prst="rect">
            <a:avLst/>
          </a:prstGeom>
        </p:spPr>
      </p:pic>
      <p:pic>
        <p:nvPicPr>
          <p:cNvPr id="4" name="Picture 4" descr="Logo&#10;&#10;Description automatically generated">
            <a:extLst>
              <a:ext uri="{FF2B5EF4-FFF2-40B4-BE49-F238E27FC236}">
                <a16:creationId xmlns:a16="http://schemas.microsoft.com/office/drawing/2014/main" id="{5B2EE44B-B9AA-E6F2-E276-E2F7886D1463}"/>
              </a:ext>
            </a:extLst>
          </p:cNvPr>
          <p:cNvPicPr>
            <a:picLocks noChangeAspect="1"/>
          </p:cNvPicPr>
          <p:nvPr/>
        </p:nvPicPr>
        <p:blipFill>
          <a:blip r:embed="rId5"/>
          <a:stretch>
            <a:fillRect/>
          </a:stretch>
        </p:blipFill>
        <p:spPr>
          <a:xfrm>
            <a:off x="4397452" y="4447149"/>
            <a:ext cx="3418046" cy="1709023"/>
          </a:xfrm>
          <a:prstGeom prst="rect">
            <a:avLst/>
          </a:prstGeom>
        </p:spPr>
      </p:pic>
      <p:pic>
        <p:nvPicPr>
          <p:cNvPr id="5" name="Picture 5" descr="A picture containing text, ax, vector graphics&#10;&#10;Description automatically generated">
            <a:extLst>
              <a:ext uri="{FF2B5EF4-FFF2-40B4-BE49-F238E27FC236}">
                <a16:creationId xmlns:a16="http://schemas.microsoft.com/office/drawing/2014/main" id="{680B256D-7EB1-B359-4E73-95F148BD9014}"/>
              </a:ext>
            </a:extLst>
          </p:cNvPr>
          <p:cNvPicPr>
            <a:picLocks noChangeAspect="1"/>
          </p:cNvPicPr>
          <p:nvPr/>
        </p:nvPicPr>
        <p:blipFill>
          <a:blip r:embed="rId6"/>
          <a:stretch>
            <a:fillRect/>
          </a:stretch>
        </p:blipFill>
        <p:spPr>
          <a:xfrm>
            <a:off x="7880910" y="4951311"/>
            <a:ext cx="3418046" cy="1204860"/>
          </a:xfrm>
          <a:prstGeom prst="rect">
            <a:avLst/>
          </a:prstGeom>
        </p:spPr>
      </p:pic>
      <p:sp>
        <p:nvSpPr>
          <p:cNvPr id="50" name="Rectangle 49">
            <a:extLst>
              <a:ext uri="{FF2B5EF4-FFF2-40B4-BE49-F238E27FC236}">
                <a16:creationId xmlns:a16="http://schemas.microsoft.com/office/drawing/2014/main" id="{DBDBB269-4522-4BDE-B522-04BF473AF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D487A1AF-1FE1-AA23-DD10-8B1D25D9D31A}"/>
              </a:ext>
            </a:extLst>
          </p:cNvPr>
          <p:cNvSpPr txBox="1">
            <a:spLocks/>
          </p:cNvSpPr>
          <p:nvPr/>
        </p:nvSpPr>
        <p:spPr>
          <a:xfrm>
            <a:off x="128624" y="4090847"/>
            <a:ext cx="4507866" cy="112869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a:t>In </a:t>
            </a:r>
            <a:r>
              <a:rPr lang="en-GB" sz="1800" err="1"/>
              <a:t>opdracht</a:t>
            </a:r>
            <a:r>
              <a:rPr lang="en-GB" sz="1800"/>
              <a:t> van André Gerver (</a:t>
            </a:r>
            <a:r>
              <a:rPr lang="en-GB" sz="1800" err="1"/>
              <a:t>Techport</a:t>
            </a:r>
            <a:r>
              <a:rPr lang="en-GB" sz="1800"/>
              <a:t>) </a:t>
            </a:r>
            <a:endParaRPr lang="en-GB" sz="1800">
              <a:cs typeface="Calibri"/>
            </a:endParaRPr>
          </a:p>
          <a:p>
            <a:pPr algn="l"/>
            <a:r>
              <a:rPr lang="en-GB" sz="1800" err="1"/>
              <a:t>en</a:t>
            </a:r>
            <a:r>
              <a:rPr lang="en-GB" sz="1800"/>
              <a:t> Martien Haverkamp (Tata Steel).</a:t>
            </a:r>
            <a:endParaRPr lang="en-GB" sz="1800">
              <a:cs typeface="Calibri"/>
            </a:endParaRPr>
          </a:p>
          <a:p>
            <a:pPr algn="l"/>
            <a:r>
              <a:rPr lang="en-GB" sz="1800" err="1">
                <a:cs typeface="Calibri"/>
              </a:rPr>
              <a:t>Begeleider</a:t>
            </a:r>
            <a:r>
              <a:rPr lang="en-GB" sz="1800">
                <a:cs typeface="Calibri"/>
              </a:rPr>
              <a:t>: Jerome Mies</a:t>
            </a:r>
          </a:p>
          <a:p>
            <a:pPr algn="l"/>
            <a:endParaRPr lang="en-NL" sz="2200"/>
          </a:p>
        </p:txBody>
      </p:sp>
    </p:spTree>
    <p:extLst>
      <p:ext uri="{BB962C8B-B14F-4D97-AF65-F5344CB8AC3E}">
        <p14:creationId xmlns:p14="http://schemas.microsoft.com/office/powerpoint/2010/main" val="156664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83573-E04D-C059-A3A2-D1508141BB48}"/>
              </a:ext>
            </a:extLst>
          </p:cNvPr>
          <p:cNvSpPr>
            <a:spLocks noGrp="1"/>
          </p:cNvSpPr>
          <p:nvPr>
            <p:ph type="title"/>
          </p:nvPr>
        </p:nvSpPr>
        <p:spPr>
          <a:xfrm>
            <a:off x="838201" y="345810"/>
            <a:ext cx="5120561" cy="1325563"/>
          </a:xfrm>
        </p:spPr>
        <p:txBody>
          <a:bodyPr vert="horz" lIns="91440" tIns="45720" rIns="91440" bIns="45720" rtlCol="0">
            <a:normAutofit/>
          </a:bodyPr>
          <a:lstStyle/>
          <a:p>
            <a:r>
              <a:rPr lang="en-US" sz="3100" err="1"/>
              <a:t>Productvoorwaarden</a:t>
            </a:r>
            <a:r>
              <a:rPr lang="en-US" sz="3100"/>
              <a:t> </a:t>
            </a:r>
            <a:r>
              <a:rPr lang="en-US" sz="3100" err="1"/>
              <a:t>aangepast</a:t>
            </a:r>
            <a:endParaRPr lang="en-US" sz="3100" err="1">
              <a:cs typeface="Calibri Light"/>
            </a:endParaRPr>
          </a:p>
        </p:txBody>
      </p:sp>
      <p:sp>
        <p:nvSpPr>
          <p:cNvPr id="20" name="Content Placeholder 19">
            <a:extLst>
              <a:ext uri="{FF2B5EF4-FFF2-40B4-BE49-F238E27FC236}">
                <a16:creationId xmlns:a16="http://schemas.microsoft.com/office/drawing/2014/main" id="{E0E057C9-2CC2-A3A6-F64E-96FEF6DC217F}"/>
              </a:ext>
            </a:extLst>
          </p:cNvPr>
          <p:cNvSpPr>
            <a:spLocks noGrp="1"/>
          </p:cNvSpPr>
          <p:nvPr>
            <p:ph idx="1"/>
          </p:nvPr>
        </p:nvSpPr>
        <p:spPr>
          <a:xfrm>
            <a:off x="838201" y="1825625"/>
            <a:ext cx="5092194" cy="4351338"/>
          </a:xfrm>
        </p:spPr>
        <p:txBody>
          <a:bodyPr vert="horz" lIns="91440" tIns="45720" rIns="91440" bIns="45720" rtlCol="0" anchor="t">
            <a:normAutofit/>
          </a:bodyPr>
          <a:lstStyle/>
          <a:p>
            <a:r>
              <a:rPr lang="en-US" err="1">
                <a:cs typeface="Calibri"/>
              </a:rPr>
              <a:t>Gebruik</a:t>
            </a:r>
            <a:r>
              <a:rPr lang="en-US">
                <a:cs typeface="Calibri"/>
              </a:rPr>
              <a:t> van m5Stack met audio</a:t>
            </a:r>
          </a:p>
          <a:p>
            <a:r>
              <a:rPr lang="en-US" err="1">
                <a:cs typeface="Calibri"/>
              </a:rPr>
              <a:t>Beperkte</a:t>
            </a:r>
            <a:r>
              <a:rPr lang="en-US">
                <a:cs typeface="Calibri"/>
              </a:rPr>
              <a:t> </a:t>
            </a:r>
            <a:r>
              <a:rPr lang="en-US" err="1">
                <a:cs typeface="Calibri"/>
              </a:rPr>
              <a:t>documentatie</a:t>
            </a:r>
            <a:r>
              <a:rPr lang="en-US">
                <a:cs typeface="Calibri"/>
              </a:rPr>
              <a:t> ESP-IDF</a:t>
            </a:r>
            <a:endParaRPr lang="en-US">
              <a:ea typeface="Calibri"/>
              <a:cs typeface="Calibri"/>
            </a:endParaRPr>
          </a:p>
          <a:p>
            <a:r>
              <a:rPr lang="en-US" err="1">
                <a:cs typeface="Calibri"/>
              </a:rPr>
              <a:t>Geen</a:t>
            </a:r>
            <a:r>
              <a:rPr lang="en-US">
                <a:cs typeface="Calibri"/>
              </a:rPr>
              <a:t> </a:t>
            </a:r>
            <a:r>
              <a:rPr lang="en-US" err="1">
                <a:cs typeface="Calibri"/>
              </a:rPr>
              <a:t>beschikbare</a:t>
            </a:r>
            <a:r>
              <a:rPr lang="en-US">
                <a:cs typeface="Calibri"/>
              </a:rPr>
              <a:t> expert </a:t>
            </a:r>
            <a:r>
              <a:rPr lang="en-US" err="1">
                <a:cs typeface="Calibri"/>
              </a:rPr>
              <a:t>kennis</a:t>
            </a:r>
            <a:endParaRPr lang="en-US">
              <a:ea typeface="Calibri"/>
              <a:cs typeface="Calibri"/>
            </a:endParaRPr>
          </a:p>
          <a:p>
            <a:r>
              <a:rPr lang="en-US" err="1">
                <a:cs typeface="Calibri"/>
              </a:rPr>
              <a:t>Voorstel</a:t>
            </a:r>
            <a:r>
              <a:rPr lang="en-US">
                <a:cs typeface="Calibri"/>
              </a:rPr>
              <a:t> om </a:t>
            </a:r>
            <a:r>
              <a:rPr lang="en-US" err="1">
                <a:cs typeface="Calibri"/>
              </a:rPr>
              <a:t>alternatieven</a:t>
            </a:r>
            <a:r>
              <a:rPr lang="en-US">
                <a:cs typeface="Calibri"/>
              </a:rPr>
              <a:t> </a:t>
            </a:r>
            <a:r>
              <a:rPr lang="en-US" err="1">
                <a:cs typeface="Calibri"/>
              </a:rPr>
              <a:t>te</a:t>
            </a:r>
            <a:r>
              <a:rPr lang="en-US">
                <a:cs typeface="Calibri"/>
              </a:rPr>
              <a:t> </a:t>
            </a:r>
            <a:r>
              <a:rPr lang="en-US" err="1">
                <a:cs typeface="Calibri"/>
              </a:rPr>
              <a:t>selecteren</a:t>
            </a:r>
            <a:endParaRPr lang="en-US">
              <a:ea typeface="Calibri"/>
              <a:cs typeface="Calibri"/>
            </a:endParaRPr>
          </a:p>
          <a:p>
            <a:endParaRPr lang="en-US">
              <a:cs typeface="Calibri"/>
            </a:endParaRPr>
          </a:p>
          <a:p>
            <a:endParaRPr lang="en-US">
              <a:cs typeface="Calibri"/>
            </a:endParaRPr>
          </a:p>
        </p:txBody>
      </p:sp>
      <p:sp>
        <p:nvSpPr>
          <p:cNvPr id="25" name="Oval 2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A picture containing electronics&#10;&#10;Description automatically generated">
            <a:extLst>
              <a:ext uri="{FF2B5EF4-FFF2-40B4-BE49-F238E27FC236}">
                <a16:creationId xmlns:a16="http://schemas.microsoft.com/office/drawing/2014/main" id="{9F4EB3C2-DCE8-9A00-D8EC-E4B376209A41}"/>
              </a:ext>
            </a:extLst>
          </p:cNvPr>
          <p:cNvPicPr>
            <a:picLocks noChangeAspect="1"/>
          </p:cNvPicPr>
          <p:nvPr/>
        </p:nvPicPr>
        <p:blipFill rotWithShape="1">
          <a:blip r:embed="rId3"/>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7" name="Arc 2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5" descr="Icon&#10;&#10;Description automatically generated">
            <a:extLst>
              <a:ext uri="{FF2B5EF4-FFF2-40B4-BE49-F238E27FC236}">
                <a16:creationId xmlns:a16="http://schemas.microsoft.com/office/drawing/2014/main" id="{993693BC-7757-E126-7066-A1C2C6169844}"/>
              </a:ext>
            </a:extLst>
          </p:cNvPr>
          <p:cNvPicPr>
            <a:picLocks noChangeAspect="1"/>
          </p:cNvPicPr>
          <p:nvPr/>
        </p:nvPicPr>
        <p:blipFill rotWithShape="1">
          <a:blip r:embed="rId4"/>
          <a:srcRect t="6978" r="1"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6" name="Picture 5" descr="A picture containing text, ax, vector graphics&#10;&#10;Description automatically generated">
            <a:extLst>
              <a:ext uri="{FF2B5EF4-FFF2-40B4-BE49-F238E27FC236}">
                <a16:creationId xmlns:a16="http://schemas.microsoft.com/office/drawing/2014/main" id="{947DFFED-25C8-CAEC-EFED-E57FCEDF607A}"/>
              </a:ext>
            </a:extLst>
          </p:cNvPr>
          <p:cNvPicPr>
            <a:picLocks noChangeAspect="1"/>
          </p:cNvPicPr>
          <p:nvPr/>
        </p:nvPicPr>
        <p:blipFill>
          <a:blip r:embed="rId5"/>
          <a:stretch>
            <a:fillRect/>
          </a:stretch>
        </p:blipFill>
        <p:spPr>
          <a:xfrm>
            <a:off x="9809359" y="-5291"/>
            <a:ext cx="2387737" cy="850691"/>
          </a:xfrm>
          <a:prstGeom prst="rect">
            <a:avLst/>
          </a:prstGeom>
        </p:spPr>
      </p:pic>
    </p:spTree>
    <p:extLst>
      <p:ext uri="{BB962C8B-B14F-4D97-AF65-F5344CB8AC3E}">
        <p14:creationId xmlns:p14="http://schemas.microsoft.com/office/powerpoint/2010/main" val="1003038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ktronica protoboard">
            <a:extLst>
              <a:ext uri="{FF2B5EF4-FFF2-40B4-BE49-F238E27FC236}">
                <a16:creationId xmlns:a16="http://schemas.microsoft.com/office/drawing/2014/main" id="{14EDD170-754A-538E-CA85-DDA29F44BE2C}"/>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710BC-C5B1-D7E7-4A64-13284109FE3D}"/>
              </a:ext>
            </a:extLst>
          </p:cNvPr>
          <p:cNvSpPr>
            <a:spLocks noGrp="1"/>
          </p:cNvSpPr>
          <p:nvPr>
            <p:ph type="title"/>
          </p:nvPr>
        </p:nvSpPr>
        <p:spPr>
          <a:xfrm>
            <a:off x="838200" y="365125"/>
            <a:ext cx="3822189" cy="1899912"/>
          </a:xfrm>
        </p:spPr>
        <p:txBody>
          <a:bodyPr>
            <a:normAutofit/>
          </a:bodyPr>
          <a:lstStyle/>
          <a:p>
            <a:r>
              <a:rPr lang="en-GB" sz="4000" err="1">
                <a:cs typeface="Calibri Light"/>
              </a:rPr>
              <a:t>Alternatieve</a:t>
            </a:r>
            <a:r>
              <a:rPr lang="en-GB" sz="4000">
                <a:cs typeface="Calibri Light"/>
              </a:rPr>
              <a:t> </a:t>
            </a:r>
            <a:r>
              <a:rPr lang="en-GB" sz="4000" err="1">
                <a:cs typeface="Calibri Light"/>
              </a:rPr>
              <a:t>materialen</a:t>
            </a:r>
            <a:r>
              <a:rPr lang="en-GB" sz="4000">
                <a:cs typeface="Calibri Light"/>
              </a:rPr>
              <a:t> </a:t>
            </a:r>
          </a:p>
        </p:txBody>
      </p:sp>
      <p:sp>
        <p:nvSpPr>
          <p:cNvPr id="3" name="Content Placeholder 2">
            <a:extLst>
              <a:ext uri="{FF2B5EF4-FFF2-40B4-BE49-F238E27FC236}">
                <a16:creationId xmlns:a16="http://schemas.microsoft.com/office/drawing/2014/main" id="{26DCCC45-45B4-29AD-8422-B641EA744AA9}"/>
              </a:ext>
            </a:extLst>
          </p:cNvPr>
          <p:cNvSpPr>
            <a:spLocks noGrp="1"/>
          </p:cNvSpPr>
          <p:nvPr>
            <p:ph idx="1"/>
          </p:nvPr>
        </p:nvSpPr>
        <p:spPr>
          <a:xfrm>
            <a:off x="838200" y="2434201"/>
            <a:ext cx="3822189" cy="3742762"/>
          </a:xfrm>
        </p:spPr>
        <p:txBody>
          <a:bodyPr vert="horz" lIns="91440" tIns="45720" rIns="91440" bIns="45720" rtlCol="0">
            <a:normAutofit/>
          </a:bodyPr>
          <a:lstStyle/>
          <a:p>
            <a:r>
              <a:rPr lang="en-GB" sz="2000">
                <a:latin typeface="Calibri Light"/>
                <a:cs typeface="Calibri Light"/>
              </a:rPr>
              <a:t>Edge Impulse</a:t>
            </a:r>
          </a:p>
          <a:p>
            <a:r>
              <a:rPr lang="en-GB" sz="2000">
                <a:latin typeface="Calibri Light"/>
                <a:cs typeface="Calibri Light"/>
              </a:rPr>
              <a:t>Arduino Board</a:t>
            </a:r>
          </a:p>
        </p:txBody>
      </p:sp>
      <p:pic>
        <p:nvPicPr>
          <p:cNvPr id="8" name="Picture 5" descr="A picture containing text, ax, vector graphics&#10;&#10;Description automatically generated">
            <a:extLst>
              <a:ext uri="{FF2B5EF4-FFF2-40B4-BE49-F238E27FC236}">
                <a16:creationId xmlns:a16="http://schemas.microsoft.com/office/drawing/2014/main" id="{73B69C5A-25C7-125E-0084-DF8FC531752D}"/>
              </a:ext>
            </a:extLst>
          </p:cNvPr>
          <p:cNvPicPr>
            <a:picLocks noChangeAspect="1"/>
          </p:cNvPicPr>
          <p:nvPr/>
        </p:nvPicPr>
        <p:blipFill>
          <a:blip r:embed="rId4"/>
          <a:stretch>
            <a:fillRect/>
          </a:stretch>
        </p:blipFill>
        <p:spPr>
          <a:xfrm>
            <a:off x="9809359" y="-5291"/>
            <a:ext cx="2387737" cy="850691"/>
          </a:xfrm>
          <a:prstGeom prst="rect">
            <a:avLst/>
          </a:prstGeom>
        </p:spPr>
      </p:pic>
    </p:spTree>
    <p:extLst>
      <p:ext uri="{BB962C8B-B14F-4D97-AF65-F5344CB8AC3E}">
        <p14:creationId xmlns:p14="http://schemas.microsoft.com/office/powerpoint/2010/main" val="44816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00577-F793-1899-89A7-60EB6239BB81}"/>
              </a:ext>
            </a:extLst>
          </p:cNvPr>
          <p:cNvSpPr>
            <a:spLocks noGrp="1"/>
          </p:cNvSpPr>
          <p:nvPr>
            <p:ph type="title"/>
          </p:nvPr>
        </p:nvSpPr>
        <p:spPr>
          <a:xfrm>
            <a:off x="1137034" y="603622"/>
            <a:ext cx="5323531" cy="1330843"/>
          </a:xfrm>
        </p:spPr>
        <p:txBody>
          <a:bodyPr>
            <a:normAutofit/>
          </a:bodyPr>
          <a:lstStyle/>
          <a:p>
            <a:r>
              <a:rPr lang="en-US">
                <a:cs typeface="Calibri Light"/>
              </a:rPr>
              <a:t>Stakeholders </a:t>
            </a:r>
          </a:p>
        </p:txBody>
      </p:sp>
      <p:sp>
        <p:nvSpPr>
          <p:cNvPr id="8" name="Content Placeholder 7">
            <a:extLst>
              <a:ext uri="{FF2B5EF4-FFF2-40B4-BE49-F238E27FC236}">
                <a16:creationId xmlns:a16="http://schemas.microsoft.com/office/drawing/2014/main" id="{49B0E696-FF10-E68C-EF44-E1431266EFC7}"/>
              </a:ext>
            </a:extLst>
          </p:cNvPr>
          <p:cNvSpPr>
            <a:spLocks noGrp="1"/>
          </p:cNvSpPr>
          <p:nvPr>
            <p:ph idx="1"/>
          </p:nvPr>
        </p:nvSpPr>
        <p:spPr>
          <a:xfrm>
            <a:off x="1137034" y="2194103"/>
            <a:ext cx="5066885" cy="3908586"/>
          </a:xfrm>
        </p:spPr>
        <p:txBody>
          <a:bodyPr vert="horz" lIns="91440" tIns="45720" rIns="91440" bIns="45720" rtlCol="0" anchor="t">
            <a:normAutofit/>
          </a:bodyPr>
          <a:lstStyle/>
          <a:p>
            <a:r>
              <a:rPr lang="en-US" sz="2000" err="1">
                <a:cs typeface="Calibri"/>
              </a:rPr>
              <a:t>Wekelijks</a:t>
            </a:r>
            <a:r>
              <a:rPr lang="en-US" sz="2000">
                <a:cs typeface="Calibri"/>
              </a:rPr>
              <a:t> </a:t>
            </a:r>
            <a:r>
              <a:rPr lang="en-US" sz="2000" err="1">
                <a:cs typeface="Calibri"/>
              </a:rPr>
              <a:t>voortgangsgesprek</a:t>
            </a:r>
            <a:r>
              <a:rPr lang="en-US" sz="2000">
                <a:cs typeface="Calibri"/>
              </a:rPr>
              <a:t> op MS Teams</a:t>
            </a:r>
          </a:p>
          <a:p>
            <a:r>
              <a:rPr lang="en-US" sz="2000" err="1">
                <a:cs typeface="Calibri"/>
              </a:rPr>
              <a:t>Mailcontact</a:t>
            </a:r>
            <a:r>
              <a:rPr lang="en-US" sz="2000">
                <a:cs typeface="Calibri"/>
              </a:rPr>
              <a:t> </a:t>
            </a:r>
          </a:p>
          <a:p>
            <a:endParaRPr lang="en-US" sz="2000">
              <a:cs typeface="Calibri"/>
            </a:endParaRPr>
          </a:p>
        </p:txBody>
      </p:sp>
      <p:sp>
        <p:nvSpPr>
          <p:cNvPr id="25" name="Freeform: Shape 28">
            <a:extLst>
              <a:ext uri="{FF2B5EF4-FFF2-40B4-BE49-F238E27FC236}">
                <a16:creationId xmlns:a16="http://schemas.microsoft.com/office/drawing/2014/main" id="{5C27D684-2832-41BD-AC29-838243B80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3366" y="0"/>
            <a:ext cx="4918634" cy="6858000"/>
          </a:xfrm>
          <a:custGeom>
            <a:avLst/>
            <a:gdLst>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260447 w 4897678"/>
              <a:gd name="connsiteY83" fmla="*/ 449658 h 6858000"/>
              <a:gd name="connsiteX84" fmla="*/ 1265072 w 4897678"/>
              <a:gd name="connsiteY84" fmla="*/ 352797 h 6858000"/>
              <a:gd name="connsiteX85" fmla="*/ 1275970 w 4897678"/>
              <a:gd name="connsiteY85" fmla="*/ 206812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260447 w 4897678"/>
              <a:gd name="connsiteY83" fmla="*/ 449658 h 6858000"/>
              <a:gd name="connsiteX84" fmla="*/ 1265072 w 4897678"/>
              <a:gd name="connsiteY84" fmla="*/ 352797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260447 w 4897678"/>
              <a:gd name="connsiteY83" fmla="*/ 449658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90126 w 4897678"/>
              <a:gd name="connsiteY87" fmla="*/ 68981 h 6858000"/>
              <a:gd name="connsiteX88" fmla="*/ 1296403 w 4897678"/>
              <a:gd name="connsiteY88" fmla="*/ 57111 h 6858000"/>
              <a:gd name="connsiteX89" fmla="*/ 1319538 w 4897678"/>
              <a:gd name="connsiteY89" fmla="*/ 13130 h 6858000"/>
              <a:gd name="connsiteX90" fmla="*/ 1321253 w 4897678"/>
              <a:gd name="connsiteY90"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290126 w 4897678"/>
              <a:gd name="connsiteY87" fmla="*/ 68981 h 6858000"/>
              <a:gd name="connsiteX88" fmla="*/ 1296403 w 4897678"/>
              <a:gd name="connsiteY88" fmla="*/ 57111 h 6858000"/>
              <a:gd name="connsiteX89" fmla="*/ 1319538 w 4897678"/>
              <a:gd name="connsiteY89" fmla="*/ 13130 h 6858000"/>
              <a:gd name="connsiteX90" fmla="*/ 1321253 w 4897678"/>
              <a:gd name="connsiteY90"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290126 w 4897678"/>
              <a:gd name="connsiteY87" fmla="*/ 68981 h 6858000"/>
              <a:gd name="connsiteX88" fmla="*/ 1481070 w 4897678"/>
              <a:gd name="connsiteY88" fmla="*/ 69025 h 6858000"/>
              <a:gd name="connsiteX89" fmla="*/ 1319538 w 4897678"/>
              <a:gd name="connsiteY89" fmla="*/ 13130 h 6858000"/>
              <a:gd name="connsiteX90" fmla="*/ 1321253 w 4897678"/>
              <a:gd name="connsiteY90"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319538 w 4897678"/>
              <a:gd name="connsiteY89" fmla="*/ 13130 h 6858000"/>
              <a:gd name="connsiteX90" fmla="*/ 1321253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319538 w 4897678"/>
              <a:gd name="connsiteY89" fmla="*/ 13130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504205 w 4897678"/>
              <a:gd name="connsiteY89" fmla="*/ 42915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73630 w 4897678"/>
              <a:gd name="connsiteY83" fmla="*/ 455615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504205 w 4897678"/>
              <a:gd name="connsiteY89" fmla="*/ 42915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73630 w 4897678"/>
              <a:gd name="connsiteY83" fmla="*/ 455615 h 6858000"/>
              <a:gd name="connsiteX84" fmla="*/ 1413997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504205 w 4897678"/>
              <a:gd name="connsiteY89" fmla="*/ 42915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916267 w 4897678"/>
              <a:gd name="connsiteY39" fmla="*/ 4639226 h 6858000"/>
              <a:gd name="connsiteX40" fmla="*/ 960970 w 4897678"/>
              <a:gd name="connsiteY40" fmla="*/ 4458968 h 6858000"/>
              <a:gd name="connsiteX41" fmla="*/ 974467 w 4897678"/>
              <a:gd name="connsiteY41" fmla="*/ 4400454 h 6858000"/>
              <a:gd name="connsiteX42" fmla="*/ 1019252 w 4897678"/>
              <a:gd name="connsiteY42" fmla="*/ 4326337 h 6858000"/>
              <a:gd name="connsiteX43" fmla="*/ 1097435 w 4897678"/>
              <a:gd name="connsiteY43" fmla="*/ 4004432 h 6858000"/>
              <a:gd name="connsiteX44" fmla="*/ 1115477 w 4897678"/>
              <a:gd name="connsiteY44" fmla="*/ 3887430 h 6858000"/>
              <a:gd name="connsiteX45" fmla="*/ 1129980 w 4897678"/>
              <a:gd name="connsiteY45" fmla="*/ 3841018 h 6858000"/>
              <a:gd name="connsiteX46" fmla="*/ 1128054 w 4897678"/>
              <a:gd name="connsiteY46" fmla="*/ 3833633 h 6858000"/>
              <a:gd name="connsiteX47" fmla="*/ 1144766 w 4897678"/>
              <a:gd name="connsiteY47" fmla="*/ 3703595 h 6858000"/>
              <a:gd name="connsiteX48" fmla="*/ 1146269 w 4897678"/>
              <a:gd name="connsiteY48" fmla="*/ 3675779 h 6858000"/>
              <a:gd name="connsiteX49" fmla="*/ 1145250 w 4897678"/>
              <a:gd name="connsiteY49" fmla="*/ 3673177 h 6858000"/>
              <a:gd name="connsiteX50" fmla="*/ 1145144 w 4897678"/>
              <a:gd name="connsiteY50" fmla="*/ 3399727 h 6858000"/>
              <a:gd name="connsiteX51" fmla="*/ 1153102 w 4897678"/>
              <a:gd name="connsiteY51" fmla="*/ 3022588 h 6858000"/>
              <a:gd name="connsiteX52" fmla="*/ 1187493 w 4897678"/>
              <a:gd name="connsiteY52" fmla="*/ 2780324 h 6858000"/>
              <a:gd name="connsiteX53" fmla="*/ 1174471 w 4897678"/>
              <a:gd name="connsiteY53" fmla="*/ 2636046 h 6858000"/>
              <a:gd name="connsiteX54" fmla="*/ 1173030 w 4897678"/>
              <a:gd name="connsiteY54" fmla="*/ 2517573 h 6858000"/>
              <a:gd name="connsiteX55" fmla="*/ 1179971 w 4897678"/>
              <a:gd name="connsiteY55" fmla="*/ 2259305 h 6858000"/>
              <a:gd name="connsiteX56" fmla="*/ 1180091 w 4897678"/>
              <a:gd name="connsiteY56" fmla="*/ 2154737 h 6858000"/>
              <a:gd name="connsiteX57" fmla="*/ 1173497 w 4897678"/>
              <a:gd name="connsiteY57" fmla="*/ 2118139 h 6858000"/>
              <a:gd name="connsiteX58" fmla="*/ 1168754 w 4897678"/>
              <a:gd name="connsiteY58" fmla="*/ 2064932 h 6858000"/>
              <a:gd name="connsiteX59" fmla="*/ 1175360 w 4897678"/>
              <a:gd name="connsiteY59" fmla="*/ 2031780 h 6858000"/>
              <a:gd name="connsiteX60" fmla="*/ 1175420 w 4897678"/>
              <a:gd name="connsiteY60" fmla="*/ 2025741 h 6858000"/>
              <a:gd name="connsiteX61" fmla="*/ 1192392 w 4897678"/>
              <a:gd name="connsiteY61" fmla="*/ 1985855 h 6858000"/>
              <a:gd name="connsiteX62" fmla="*/ 1240537 w 4897678"/>
              <a:gd name="connsiteY62" fmla="*/ 1810891 h 6858000"/>
              <a:gd name="connsiteX63" fmla="*/ 1262324 w 4897678"/>
              <a:gd name="connsiteY63" fmla="*/ 1680343 h 6858000"/>
              <a:gd name="connsiteX64" fmla="*/ 1264475 w 4897678"/>
              <a:gd name="connsiteY64" fmla="*/ 1634781 h 6858000"/>
              <a:gd name="connsiteX65" fmla="*/ 1268425 w 4897678"/>
              <a:gd name="connsiteY65" fmla="*/ 1558391 h 6858000"/>
              <a:gd name="connsiteX66" fmla="*/ 1263100 w 4897678"/>
              <a:gd name="connsiteY66" fmla="*/ 1489998 h 6858000"/>
              <a:gd name="connsiteX67" fmla="*/ 1286195 w 4897678"/>
              <a:gd name="connsiteY67" fmla="*/ 1421105 h 6858000"/>
              <a:gd name="connsiteX68" fmla="*/ 1298315 w 4897678"/>
              <a:gd name="connsiteY68" fmla="*/ 1361656 h 6858000"/>
              <a:gd name="connsiteX69" fmla="*/ 1294008 w 4897678"/>
              <a:gd name="connsiteY69" fmla="*/ 1357170 h 6858000"/>
              <a:gd name="connsiteX70" fmla="*/ 1295031 w 4897678"/>
              <a:gd name="connsiteY70" fmla="*/ 1349556 h 6858000"/>
              <a:gd name="connsiteX71" fmla="*/ 1301170 w 4897678"/>
              <a:gd name="connsiteY71" fmla="*/ 1345177 h 6858000"/>
              <a:gd name="connsiteX72" fmla="*/ 1337115 w 4897678"/>
              <a:gd name="connsiteY72" fmla="*/ 1249089 h 6858000"/>
              <a:gd name="connsiteX73" fmla="*/ 1335308 w 4897678"/>
              <a:gd name="connsiteY73" fmla="*/ 1164961 h 6858000"/>
              <a:gd name="connsiteX74" fmla="*/ 1365049 w 4897678"/>
              <a:gd name="connsiteY74" fmla="*/ 1102487 h 6858000"/>
              <a:gd name="connsiteX75" fmla="*/ 1380977 w 4897678"/>
              <a:gd name="connsiteY75" fmla="*/ 1051638 h 6858000"/>
              <a:gd name="connsiteX76" fmla="*/ 1360650 w 4897678"/>
              <a:gd name="connsiteY76" fmla="*/ 950605 h 6858000"/>
              <a:gd name="connsiteX77" fmla="*/ 1321700 w 4897678"/>
              <a:gd name="connsiteY77" fmla="*/ 890133 h 6858000"/>
              <a:gd name="connsiteX78" fmla="*/ 1306943 w 4897678"/>
              <a:gd name="connsiteY78" fmla="*/ 779617 h 6858000"/>
              <a:gd name="connsiteX79" fmla="*/ 1304115 w 4897678"/>
              <a:gd name="connsiteY79" fmla="*/ 737583 h 6858000"/>
              <a:gd name="connsiteX80" fmla="*/ 1363659 w 4897678"/>
              <a:gd name="connsiteY80" fmla="*/ 600848 h 6858000"/>
              <a:gd name="connsiteX81" fmla="*/ 1357066 w 4897678"/>
              <a:gd name="connsiteY81" fmla="*/ 530653 h 6858000"/>
              <a:gd name="connsiteX82" fmla="*/ 1373630 w 4897678"/>
              <a:gd name="connsiteY82" fmla="*/ 455615 h 6858000"/>
              <a:gd name="connsiteX83" fmla="*/ 1413997 w 4897678"/>
              <a:gd name="connsiteY83" fmla="*/ 334926 h 6858000"/>
              <a:gd name="connsiteX84" fmla="*/ 1442766 w 4897678"/>
              <a:gd name="connsiteY84" fmla="*/ 236597 h 6858000"/>
              <a:gd name="connsiteX85" fmla="*/ 1470206 w 4897678"/>
              <a:gd name="connsiteY85" fmla="*/ 182099 h 6858000"/>
              <a:gd name="connsiteX86" fmla="*/ 1462879 w 4897678"/>
              <a:gd name="connsiteY86" fmla="*/ 128551 h 6858000"/>
              <a:gd name="connsiteX87" fmla="*/ 1481070 w 4897678"/>
              <a:gd name="connsiteY87" fmla="*/ 69025 h 6858000"/>
              <a:gd name="connsiteX88" fmla="*/ 1504205 w 4897678"/>
              <a:gd name="connsiteY88" fmla="*/ 42915 h 6858000"/>
              <a:gd name="connsiteX89" fmla="*/ 1553576 w 4897678"/>
              <a:gd name="connsiteY89"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779657 w 4897678"/>
              <a:gd name="connsiteY37" fmla="*/ 5057680 h 6858000"/>
              <a:gd name="connsiteX38" fmla="*/ 916267 w 4897678"/>
              <a:gd name="connsiteY38" fmla="*/ 4639226 h 6858000"/>
              <a:gd name="connsiteX39" fmla="*/ 960970 w 4897678"/>
              <a:gd name="connsiteY39" fmla="*/ 4458968 h 6858000"/>
              <a:gd name="connsiteX40" fmla="*/ 974467 w 4897678"/>
              <a:gd name="connsiteY40" fmla="*/ 4400454 h 6858000"/>
              <a:gd name="connsiteX41" fmla="*/ 1019252 w 4897678"/>
              <a:gd name="connsiteY41" fmla="*/ 4326337 h 6858000"/>
              <a:gd name="connsiteX42" fmla="*/ 1097435 w 4897678"/>
              <a:gd name="connsiteY42" fmla="*/ 4004432 h 6858000"/>
              <a:gd name="connsiteX43" fmla="*/ 1115477 w 4897678"/>
              <a:gd name="connsiteY43" fmla="*/ 3887430 h 6858000"/>
              <a:gd name="connsiteX44" fmla="*/ 1129980 w 4897678"/>
              <a:gd name="connsiteY44" fmla="*/ 3841018 h 6858000"/>
              <a:gd name="connsiteX45" fmla="*/ 1128054 w 4897678"/>
              <a:gd name="connsiteY45" fmla="*/ 3833633 h 6858000"/>
              <a:gd name="connsiteX46" fmla="*/ 1144766 w 4897678"/>
              <a:gd name="connsiteY46" fmla="*/ 3703595 h 6858000"/>
              <a:gd name="connsiteX47" fmla="*/ 1146269 w 4897678"/>
              <a:gd name="connsiteY47" fmla="*/ 3675779 h 6858000"/>
              <a:gd name="connsiteX48" fmla="*/ 1145250 w 4897678"/>
              <a:gd name="connsiteY48" fmla="*/ 3673177 h 6858000"/>
              <a:gd name="connsiteX49" fmla="*/ 1145144 w 4897678"/>
              <a:gd name="connsiteY49" fmla="*/ 3399727 h 6858000"/>
              <a:gd name="connsiteX50" fmla="*/ 1153102 w 4897678"/>
              <a:gd name="connsiteY50" fmla="*/ 3022588 h 6858000"/>
              <a:gd name="connsiteX51" fmla="*/ 1187493 w 4897678"/>
              <a:gd name="connsiteY51" fmla="*/ 2780324 h 6858000"/>
              <a:gd name="connsiteX52" fmla="*/ 1174471 w 4897678"/>
              <a:gd name="connsiteY52" fmla="*/ 2636046 h 6858000"/>
              <a:gd name="connsiteX53" fmla="*/ 1173030 w 4897678"/>
              <a:gd name="connsiteY53" fmla="*/ 2517573 h 6858000"/>
              <a:gd name="connsiteX54" fmla="*/ 1179971 w 4897678"/>
              <a:gd name="connsiteY54" fmla="*/ 2259305 h 6858000"/>
              <a:gd name="connsiteX55" fmla="*/ 1180091 w 4897678"/>
              <a:gd name="connsiteY55" fmla="*/ 2154737 h 6858000"/>
              <a:gd name="connsiteX56" fmla="*/ 1173497 w 4897678"/>
              <a:gd name="connsiteY56" fmla="*/ 2118139 h 6858000"/>
              <a:gd name="connsiteX57" fmla="*/ 1168754 w 4897678"/>
              <a:gd name="connsiteY57" fmla="*/ 2064932 h 6858000"/>
              <a:gd name="connsiteX58" fmla="*/ 1175360 w 4897678"/>
              <a:gd name="connsiteY58" fmla="*/ 2031780 h 6858000"/>
              <a:gd name="connsiteX59" fmla="*/ 1175420 w 4897678"/>
              <a:gd name="connsiteY59" fmla="*/ 2025741 h 6858000"/>
              <a:gd name="connsiteX60" fmla="*/ 1192392 w 4897678"/>
              <a:gd name="connsiteY60" fmla="*/ 1985855 h 6858000"/>
              <a:gd name="connsiteX61" fmla="*/ 1240537 w 4897678"/>
              <a:gd name="connsiteY61" fmla="*/ 1810891 h 6858000"/>
              <a:gd name="connsiteX62" fmla="*/ 1262324 w 4897678"/>
              <a:gd name="connsiteY62" fmla="*/ 1680343 h 6858000"/>
              <a:gd name="connsiteX63" fmla="*/ 1264475 w 4897678"/>
              <a:gd name="connsiteY63" fmla="*/ 1634781 h 6858000"/>
              <a:gd name="connsiteX64" fmla="*/ 1268425 w 4897678"/>
              <a:gd name="connsiteY64" fmla="*/ 1558391 h 6858000"/>
              <a:gd name="connsiteX65" fmla="*/ 1263100 w 4897678"/>
              <a:gd name="connsiteY65" fmla="*/ 1489998 h 6858000"/>
              <a:gd name="connsiteX66" fmla="*/ 1286195 w 4897678"/>
              <a:gd name="connsiteY66" fmla="*/ 1421105 h 6858000"/>
              <a:gd name="connsiteX67" fmla="*/ 1298315 w 4897678"/>
              <a:gd name="connsiteY67" fmla="*/ 1361656 h 6858000"/>
              <a:gd name="connsiteX68" fmla="*/ 1294008 w 4897678"/>
              <a:gd name="connsiteY68" fmla="*/ 1357170 h 6858000"/>
              <a:gd name="connsiteX69" fmla="*/ 1295031 w 4897678"/>
              <a:gd name="connsiteY69" fmla="*/ 1349556 h 6858000"/>
              <a:gd name="connsiteX70" fmla="*/ 1301170 w 4897678"/>
              <a:gd name="connsiteY70" fmla="*/ 1345177 h 6858000"/>
              <a:gd name="connsiteX71" fmla="*/ 1337115 w 4897678"/>
              <a:gd name="connsiteY71" fmla="*/ 1249089 h 6858000"/>
              <a:gd name="connsiteX72" fmla="*/ 1335308 w 4897678"/>
              <a:gd name="connsiteY72" fmla="*/ 1164961 h 6858000"/>
              <a:gd name="connsiteX73" fmla="*/ 1365049 w 4897678"/>
              <a:gd name="connsiteY73" fmla="*/ 1102487 h 6858000"/>
              <a:gd name="connsiteX74" fmla="*/ 1380977 w 4897678"/>
              <a:gd name="connsiteY74" fmla="*/ 1051638 h 6858000"/>
              <a:gd name="connsiteX75" fmla="*/ 1360650 w 4897678"/>
              <a:gd name="connsiteY75" fmla="*/ 950605 h 6858000"/>
              <a:gd name="connsiteX76" fmla="*/ 1321700 w 4897678"/>
              <a:gd name="connsiteY76" fmla="*/ 890133 h 6858000"/>
              <a:gd name="connsiteX77" fmla="*/ 1306943 w 4897678"/>
              <a:gd name="connsiteY77" fmla="*/ 779617 h 6858000"/>
              <a:gd name="connsiteX78" fmla="*/ 1304115 w 4897678"/>
              <a:gd name="connsiteY78" fmla="*/ 737583 h 6858000"/>
              <a:gd name="connsiteX79" fmla="*/ 1363659 w 4897678"/>
              <a:gd name="connsiteY79" fmla="*/ 600848 h 6858000"/>
              <a:gd name="connsiteX80" fmla="*/ 1357066 w 4897678"/>
              <a:gd name="connsiteY80" fmla="*/ 530653 h 6858000"/>
              <a:gd name="connsiteX81" fmla="*/ 1373630 w 4897678"/>
              <a:gd name="connsiteY81" fmla="*/ 455615 h 6858000"/>
              <a:gd name="connsiteX82" fmla="*/ 1413997 w 4897678"/>
              <a:gd name="connsiteY82" fmla="*/ 334926 h 6858000"/>
              <a:gd name="connsiteX83" fmla="*/ 1442766 w 4897678"/>
              <a:gd name="connsiteY83" fmla="*/ 236597 h 6858000"/>
              <a:gd name="connsiteX84" fmla="*/ 1470206 w 4897678"/>
              <a:gd name="connsiteY84" fmla="*/ 182099 h 6858000"/>
              <a:gd name="connsiteX85" fmla="*/ 1462879 w 4897678"/>
              <a:gd name="connsiteY85" fmla="*/ 128551 h 6858000"/>
              <a:gd name="connsiteX86" fmla="*/ 1481070 w 4897678"/>
              <a:gd name="connsiteY86" fmla="*/ 69025 h 6858000"/>
              <a:gd name="connsiteX87" fmla="*/ 1504205 w 4897678"/>
              <a:gd name="connsiteY87" fmla="*/ 42915 h 6858000"/>
              <a:gd name="connsiteX88" fmla="*/ 1553576 w 4897678"/>
              <a:gd name="connsiteY88"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916267 w 4897678"/>
              <a:gd name="connsiteY37" fmla="*/ 4639226 h 6858000"/>
              <a:gd name="connsiteX38" fmla="*/ 960970 w 4897678"/>
              <a:gd name="connsiteY38" fmla="*/ 4458968 h 6858000"/>
              <a:gd name="connsiteX39" fmla="*/ 974467 w 4897678"/>
              <a:gd name="connsiteY39" fmla="*/ 4400454 h 6858000"/>
              <a:gd name="connsiteX40" fmla="*/ 1019252 w 4897678"/>
              <a:gd name="connsiteY40" fmla="*/ 4326337 h 6858000"/>
              <a:gd name="connsiteX41" fmla="*/ 1097435 w 4897678"/>
              <a:gd name="connsiteY41" fmla="*/ 4004432 h 6858000"/>
              <a:gd name="connsiteX42" fmla="*/ 1115477 w 4897678"/>
              <a:gd name="connsiteY42" fmla="*/ 3887430 h 6858000"/>
              <a:gd name="connsiteX43" fmla="*/ 1129980 w 4897678"/>
              <a:gd name="connsiteY43" fmla="*/ 3841018 h 6858000"/>
              <a:gd name="connsiteX44" fmla="*/ 1128054 w 4897678"/>
              <a:gd name="connsiteY44" fmla="*/ 3833633 h 6858000"/>
              <a:gd name="connsiteX45" fmla="*/ 1144766 w 4897678"/>
              <a:gd name="connsiteY45" fmla="*/ 3703595 h 6858000"/>
              <a:gd name="connsiteX46" fmla="*/ 1146269 w 4897678"/>
              <a:gd name="connsiteY46" fmla="*/ 3675779 h 6858000"/>
              <a:gd name="connsiteX47" fmla="*/ 1145250 w 4897678"/>
              <a:gd name="connsiteY47" fmla="*/ 3673177 h 6858000"/>
              <a:gd name="connsiteX48" fmla="*/ 1145144 w 4897678"/>
              <a:gd name="connsiteY48" fmla="*/ 3399727 h 6858000"/>
              <a:gd name="connsiteX49" fmla="*/ 1153102 w 4897678"/>
              <a:gd name="connsiteY49" fmla="*/ 3022588 h 6858000"/>
              <a:gd name="connsiteX50" fmla="*/ 1187493 w 4897678"/>
              <a:gd name="connsiteY50" fmla="*/ 2780324 h 6858000"/>
              <a:gd name="connsiteX51" fmla="*/ 1174471 w 4897678"/>
              <a:gd name="connsiteY51" fmla="*/ 2636046 h 6858000"/>
              <a:gd name="connsiteX52" fmla="*/ 1173030 w 4897678"/>
              <a:gd name="connsiteY52" fmla="*/ 2517573 h 6858000"/>
              <a:gd name="connsiteX53" fmla="*/ 1179971 w 4897678"/>
              <a:gd name="connsiteY53" fmla="*/ 2259305 h 6858000"/>
              <a:gd name="connsiteX54" fmla="*/ 1180091 w 4897678"/>
              <a:gd name="connsiteY54" fmla="*/ 2154737 h 6858000"/>
              <a:gd name="connsiteX55" fmla="*/ 1173497 w 4897678"/>
              <a:gd name="connsiteY55" fmla="*/ 2118139 h 6858000"/>
              <a:gd name="connsiteX56" fmla="*/ 1168754 w 4897678"/>
              <a:gd name="connsiteY56" fmla="*/ 2064932 h 6858000"/>
              <a:gd name="connsiteX57" fmla="*/ 1175360 w 4897678"/>
              <a:gd name="connsiteY57" fmla="*/ 2031780 h 6858000"/>
              <a:gd name="connsiteX58" fmla="*/ 1175420 w 4897678"/>
              <a:gd name="connsiteY58" fmla="*/ 2025741 h 6858000"/>
              <a:gd name="connsiteX59" fmla="*/ 1192392 w 4897678"/>
              <a:gd name="connsiteY59" fmla="*/ 1985855 h 6858000"/>
              <a:gd name="connsiteX60" fmla="*/ 1240537 w 4897678"/>
              <a:gd name="connsiteY60" fmla="*/ 1810891 h 6858000"/>
              <a:gd name="connsiteX61" fmla="*/ 1262324 w 4897678"/>
              <a:gd name="connsiteY61" fmla="*/ 1680343 h 6858000"/>
              <a:gd name="connsiteX62" fmla="*/ 1264475 w 4897678"/>
              <a:gd name="connsiteY62" fmla="*/ 1634781 h 6858000"/>
              <a:gd name="connsiteX63" fmla="*/ 1268425 w 4897678"/>
              <a:gd name="connsiteY63" fmla="*/ 1558391 h 6858000"/>
              <a:gd name="connsiteX64" fmla="*/ 1263100 w 4897678"/>
              <a:gd name="connsiteY64" fmla="*/ 1489998 h 6858000"/>
              <a:gd name="connsiteX65" fmla="*/ 1286195 w 4897678"/>
              <a:gd name="connsiteY65" fmla="*/ 1421105 h 6858000"/>
              <a:gd name="connsiteX66" fmla="*/ 1298315 w 4897678"/>
              <a:gd name="connsiteY66" fmla="*/ 1361656 h 6858000"/>
              <a:gd name="connsiteX67" fmla="*/ 1294008 w 4897678"/>
              <a:gd name="connsiteY67" fmla="*/ 1357170 h 6858000"/>
              <a:gd name="connsiteX68" fmla="*/ 1295031 w 4897678"/>
              <a:gd name="connsiteY68" fmla="*/ 1349556 h 6858000"/>
              <a:gd name="connsiteX69" fmla="*/ 1301170 w 4897678"/>
              <a:gd name="connsiteY69" fmla="*/ 1345177 h 6858000"/>
              <a:gd name="connsiteX70" fmla="*/ 1337115 w 4897678"/>
              <a:gd name="connsiteY70" fmla="*/ 1249089 h 6858000"/>
              <a:gd name="connsiteX71" fmla="*/ 1335308 w 4897678"/>
              <a:gd name="connsiteY71" fmla="*/ 1164961 h 6858000"/>
              <a:gd name="connsiteX72" fmla="*/ 1365049 w 4897678"/>
              <a:gd name="connsiteY72" fmla="*/ 1102487 h 6858000"/>
              <a:gd name="connsiteX73" fmla="*/ 1380977 w 4897678"/>
              <a:gd name="connsiteY73" fmla="*/ 1051638 h 6858000"/>
              <a:gd name="connsiteX74" fmla="*/ 1360650 w 4897678"/>
              <a:gd name="connsiteY74" fmla="*/ 950605 h 6858000"/>
              <a:gd name="connsiteX75" fmla="*/ 1321700 w 4897678"/>
              <a:gd name="connsiteY75" fmla="*/ 890133 h 6858000"/>
              <a:gd name="connsiteX76" fmla="*/ 1306943 w 4897678"/>
              <a:gd name="connsiteY76" fmla="*/ 779617 h 6858000"/>
              <a:gd name="connsiteX77" fmla="*/ 1304115 w 4897678"/>
              <a:gd name="connsiteY77" fmla="*/ 737583 h 6858000"/>
              <a:gd name="connsiteX78" fmla="*/ 1363659 w 4897678"/>
              <a:gd name="connsiteY78" fmla="*/ 600848 h 6858000"/>
              <a:gd name="connsiteX79" fmla="*/ 1357066 w 4897678"/>
              <a:gd name="connsiteY79" fmla="*/ 530653 h 6858000"/>
              <a:gd name="connsiteX80" fmla="*/ 1373630 w 4897678"/>
              <a:gd name="connsiteY80" fmla="*/ 455615 h 6858000"/>
              <a:gd name="connsiteX81" fmla="*/ 1413997 w 4897678"/>
              <a:gd name="connsiteY81" fmla="*/ 334926 h 6858000"/>
              <a:gd name="connsiteX82" fmla="*/ 1442766 w 4897678"/>
              <a:gd name="connsiteY82" fmla="*/ 236597 h 6858000"/>
              <a:gd name="connsiteX83" fmla="*/ 1470206 w 4897678"/>
              <a:gd name="connsiteY83" fmla="*/ 182099 h 6858000"/>
              <a:gd name="connsiteX84" fmla="*/ 1462879 w 4897678"/>
              <a:gd name="connsiteY84" fmla="*/ 128551 h 6858000"/>
              <a:gd name="connsiteX85" fmla="*/ 1481070 w 4897678"/>
              <a:gd name="connsiteY85" fmla="*/ 69025 h 6858000"/>
              <a:gd name="connsiteX86" fmla="*/ 1504205 w 4897678"/>
              <a:gd name="connsiteY86" fmla="*/ 42915 h 6858000"/>
              <a:gd name="connsiteX87" fmla="*/ 1553576 w 4897678"/>
              <a:gd name="connsiteY87"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739205 w 4897678"/>
              <a:gd name="connsiteY36" fmla="*/ 4844222 h 6858000"/>
              <a:gd name="connsiteX37" fmla="*/ 916267 w 4897678"/>
              <a:gd name="connsiteY37" fmla="*/ 4639226 h 6858000"/>
              <a:gd name="connsiteX38" fmla="*/ 960970 w 4897678"/>
              <a:gd name="connsiteY38" fmla="*/ 4458968 h 6858000"/>
              <a:gd name="connsiteX39" fmla="*/ 974467 w 4897678"/>
              <a:gd name="connsiteY39" fmla="*/ 4400454 h 6858000"/>
              <a:gd name="connsiteX40" fmla="*/ 1019252 w 4897678"/>
              <a:gd name="connsiteY40" fmla="*/ 4326337 h 6858000"/>
              <a:gd name="connsiteX41" fmla="*/ 1097435 w 4897678"/>
              <a:gd name="connsiteY41" fmla="*/ 4004432 h 6858000"/>
              <a:gd name="connsiteX42" fmla="*/ 1115477 w 4897678"/>
              <a:gd name="connsiteY42" fmla="*/ 3887430 h 6858000"/>
              <a:gd name="connsiteX43" fmla="*/ 1129980 w 4897678"/>
              <a:gd name="connsiteY43" fmla="*/ 3841018 h 6858000"/>
              <a:gd name="connsiteX44" fmla="*/ 1128054 w 4897678"/>
              <a:gd name="connsiteY44" fmla="*/ 3833633 h 6858000"/>
              <a:gd name="connsiteX45" fmla="*/ 1144766 w 4897678"/>
              <a:gd name="connsiteY45" fmla="*/ 3703595 h 6858000"/>
              <a:gd name="connsiteX46" fmla="*/ 1146269 w 4897678"/>
              <a:gd name="connsiteY46" fmla="*/ 3675779 h 6858000"/>
              <a:gd name="connsiteX47" fmla="*/ 1145250 w 4897678"/>
              <a:gd name="connsiteY47" fmla="*/ 3673177 h 6858000"/>
              <a:gd name="connsiteX48" fmla="*/ 1145144 w 4897678"/>
              <a:gd name="connsiteY48" fmla="*/ 3399727 h 6858000"/>
              <a:gd name="connsiteX49" fmla="*/ 1153102 w 4897678"/>
              <a:gd name="connsiteY49" fmla="*/ 3022588 h 6858000"/>
              <a:gd name="connsiteX50" fmla="*/ 1187493 w 4897678"/>
              <a:gd name="connsiteY50" fmla="*/ 2780324 h 6858000"/>
              <a:gd name="connsiteX51" fmla="*/ 1174471 w 4897678"/>
              <a:gd name="connsiteY51" fmla="*/ 2636046 h 6858000"/>
              <a:gd name="connsiteX52" fmla="*/ 1173030 w 4897678"/>
              <a:gd name="connsiteY52" fmla="*/ 2517573 h 6858000"/>
              <a:gd name="connsiteX53" fmla="*/ 1179971 w 4897678"/>
              <a:gd name="connsiteY53" fmla="*/ 2259305 h 6858000"/>
              <a:gd name="connsiteX54" fmla="*/ 1180091 w 4897678"/>
              <a:gd name="connsiteY54" fmla="*/ 2154737 h 6858000"/>
              <a:gd name="connsiteX55" fmla="*/ 1173497 w 4897678"/>
              <a:gd name="connsiteY55" fmla="*/ 2118139 h 6858000"/>
              <a:gd name="connsiteX56" fmla="*/ 1168754 w 4897678"/>
              <a:gd name="connsiteY56" fmla="*/ 2064932 h 6858000"/>
              <a:gd name="connsiteX57" fmla="*/ 1175360 w 4897678"/>
              <a:gd name="connsiteY57" fmla="*/ 2031780 h 6858000"/>
              <a:gd name="connsiteX58" fmla="*/ 1175420 w 4897678"/>
              <a:gd name="connsiteY58" fmla="*/ 2025741 h 6858000"/>
              <a:gd name="connsiteX59" fmla="*/ 1192392 w 4897678"/>
              <a:gd name="connsiteY59" fmla="*/ 1985855 h 6858000"/>
              <a:gd name="connsiteX60" fmla="*/ 1240537 w 4897678"/>
              <a:gd name="connsiteY60" fmla="*/ 1810891 h 6858000"/>
              <a:gd name="connsiteX61" fmla="*/ 1262324 w 4897678"/>
              <a:gd name="connsiteY61" fmla="*/ 1680343 h 6858000"/>
              <a:gd name="connsiteX62" fmla="*/ 1264475 w 4897678"/>
              <a:gd name="connsiteY62" fmla="*/ 1634781 h 6858000"/>
              <a:gd name="connsiteX63" fmla="*/ 1268425 w 4897678"/>
              <a:gd name="connsiteY63" fmla="*/ 1558391 h 6858000"/>
              <a:gd name="connsiteX64" fmla="*/ 1263100 w 4897678"/>
              <a:gd name="connsiteY64" fmla="*/ 1489998 h 6858000"/>
              <a:gd name="connsiteX65" fmla="*/ 1286195 w 4897678"/>
              <a:gd name="connsiteY65" fmla="*/ 1421105 h 6858000"/>
              <a:gd name="connsiteX66" fmla="*/ 1298315 w 4897678"/>
              <a:gd name="connsiteY66" fmla="*/ 1361656 h 6858000"/>
              <a:gd name="connsiteX67" fmla="*/ 1294008 w 4897678"/>
              <a:gd name="connsiteY67" fmla="*/ 1357170 h 6858000"/>
              <a:gd name="connsiteX68" fmla="*/ 1295031 w 4897678"/>
              <a:gd name="connsiteY68" fmla="*/ 1349556 h 6858000"/>
              <a:gd name="connsiteX69" fmla="*/ 1301170 w 4897678"/>
              <a:gd name="connsiteY69" fmla="*/ 1345177 h 6858000"/>
              <a:gd name="connsiteX70" fmla="*/ 1337115 w 4897678"/>
              <a:gd name="connsiteY70" fmla="*/ 1249089 h 6858000"/>
              <a:gd name="connsiteX71" fmla="*/ 1335308 w 4897678"/>
              <a:gd name="connsiteY71" fmla="*/ 1164961 h 6858000"/>
              <a:gd name="connsiteX72" fmla="*/ 1365049 w 4897678"/>
              <a:gd name="connsiteY72" fmla="*/ 1102487 h 6858000"/>
              <a:gd name="connsiteX73" fmla="*/ 1380977 w 4897678"/>
              <a:gd name="connsiteY73" fmla="*/ 1051638 h 6858000"/>
              <a:gd name="connsiteX74" fmla="*/ 1360650 w 4897678"/>
              <a:gd name="connsiteY74" fmla="*/ 950605 h 6858000"/>
              <a:gd name="connsiteX75" fmla="*/ 1321700 w 4897678"/>
              <a:gd name="connsiteY75" fmla="*/ 890133 h 6858000"/>
              <a:gd name="connsiteX76" fmla="*/ 1306943 w 4897678"/>
              <a:gd name="connsiteY76" fmla="*/ 779617 h 6858000"/>
              <a:gd name="connsiteX77" fmla="*/ 1304115 w 4897678"/>
              <a:gd name="connsiteY77" fmla="*/ 737583 h 6858000"/>
              <a:gd name="connsiteX78" fmla="*/ 1363659 w 4897678"/>
              <a:gd name="connsiteY78" fmla="*/ 600848 h 6858000"/>
              <a:gd name="connsiteX79" fmla="*/ 1357066 w 4897678"/>
              <a:gd name="connsiteY79" fmla="*/ 530653 h 6858000"/>
              <a:gd name="connsiteX80" fmla="*/ 1373630 w 4897678"/>
              <a:gd name="connsiteY80" fmla="*/ 455615 h 6858000"/>
              <a:gd name="connsiteX81" fmla="*/ 1413997 w 4897678"/>
              <a:gd name="connsiteY81" fmla="*/ 334926 h 6858000"/>
              <a:gd name="connsiteX82" fmla="*/ 1442766 w 4897678"/>
              <a:gd name="connsiteY82" fmla="*/ 236597 h 6858000"/>
              <a:gd name="connsiteX83" fmla="*/ 1470206 w 4897678"/>
              <a:gd name="connsiteY83" fmla="*/ 182099 h 6858000"/>
              <a:gd name="connsiteX84" fmla="*/ 1462879 w 4897678"/>
              <a:gd name="connsiteY84" fmla="*/ 128551 h 6858000"/>
              <a:gd name="connsiteX85" fmla="*/ 1481070 w 4897678"/>
              <a:gd name="connsiteY85" fmla="*/ 69025 h 6858000"/>
              <a:gd name="connsiteX86" fmla="*/ 1504205 w 4897678"/>
              <a:gd name="connsiteY86" fmla="*/ 42915 h 6858000"/>
              <a:gd name="connsiteX87" fmla="*/ 1553576 w 4897678"/>
              <a:gd name="connsiteY87"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604868 w 4897678"/>
              <a:gd name="connsiteY35" fmla="*/ 4966224 h 6858000"/>
              <a:gd name="connsiteX36" fmla="*/ 739205 w 4897678"/>
              <a:gd name="connsiteY36" fmla="*/ 4844222 h 6858000"/>
              <a:gd name="connsiteX37" fmla="*/ 916267 w 4897678"/>
              <a:gd name="connsiteY37" fmla="*/ 4639226 h 6858000"/>
              <a:gd name="connsiteX38" fmla="*/ 960970 w 4897678"/>
              <a:gd name="connsiteY38" fmla="*/ 4458968 h 6858000"/>
              <a:gd name="connsiteX39" fmla="*/ 974467 w 4897678"/>
              <a:gd name="connsiteY39" fmla="*/ 4400454 h 6858000"/>
              <a:gd name="connsiteX40" fmla="*/ 1019252 w 4897678"/>
              <a:gd name="connsiteY40" fmla="*/ 4326337 h 6858000"/>
              <a:gd name="connsiteX41" fmla="*/ 1097435 w 4897678"/>
              <a:gd name="connsiteY41" fmla="*/ 4004432 h 6858000"/>
              <a:gd name="connsiteX42" fmla="*/ 1115477 w 4897678"/>
              <a:gd name="connsiteY42" fmla="*/ 3887430 h 6858000"/>
              <a:gd name="connsiteX43" fmla="*/ 1129980 w 4897678"/>
              <a:gd name="connsiteY43" fmla="*/ 3841018 h 6858000"/>
              <a:gd name="connsiteX44" fmla="*/ 1128054 w 4897678"/>
              <a:gd name="connsiteY44" fmla="*/ 3833633 h 6858000"/>
              <a:gd name="connsiteX45" fmla="*/ 1144766 w 4897678"/>
              <a:gd name="connsiteY45" fmla="*/ 3703595 h 6858000"/>
              <a:gd name="connsiteX46" fmla="*/ 1146269 w 4897678"/>
              <a:gd name="connsiteY46" fmla="*/ 3675779 h 6858000"/>
              <a:gd name="connsiteX47" fmla="*/ 1145250 w 4897678"/>
              <a:gd name="connsiteY47" fmla="*/ 3673177 h 6858000"/>
              <a:gd name="connsiteX48" fmla="*/ 1145144 w 4897678"/>
              <a:gd name="connsiteY48" fmla="*/ 3399727 h 6858000"/>
              <a:gd name="connsiteX49" fmla="*/ 1153102 w 4897678"/>
              <a:gd name="connsiteY49" fmla="*/ 3022588 h 6858000"/>
              <a:gd name="connsiteX50" fmla="*/ 1187493 w 4897678"/>
              <a:gd name="connsiteY50" fmla="*/ 2780324 h 6858000"/>
              <a:gd name="connsiteX51" fmla="*/ 1174471 w 4897678"/>
              <a:gd name="connsiteY51" fmla="*/ 2636046 h 6858000"/>
              <a:gd name="connsiteX52" fmla="*/ 1173030 w 4897678"/>
              <a:gd name="connsiteY52" fmla="*/ 2517573 h 6858000"/>
              <a:gd name="connsiteX53" fmla="*/ 1179971 w 4897678"/>
              <a:gd name="connsiteY53" fmla="*/ 2259305 h 6858000"/>
              <a:gd name="connsiteX54" fmla="*/ 1180091 w 4897678"/>
              <a:gd name="connsiteY54" fmla="*/ 2154737 h 6858000"/>
              <a:gd name="connsiteX55" fmla="*/ 1173497 w 4897678"/>
              <a:gd name="connsiteY55" fmla="*/ 2118139 h 6858000"/>
              <a:gd name="connsiteX56" fmla="*/ 1168754 w 4897678"/>
              <a:gd name="connsiteY56" fmla="*/ 2064932 h 6858000"/>
              <a:gd name="connsiteX57" fmla="*/ 1175360 w 4897678"/>
              <a:gd name="connsiteY57" fmla="*/ 2031780 h 6858000"/>
              <a:gd name="connsiteX58" fmla="*/ 1175420 w 4897678"/>
              <a:gd name="connsiteY58" fmla="*/ 2025741 h 6858000"/>
              <a:gd name="connsiteX59" fmla="*/ 1192392 w 4897678"/>
              <a:gd name="connsiteY59" fmla="*/ 1985855 h 6858000"/>
              <a:gd name="connsiteX60" fmla="*/ 1240537 w 4897678"/>
              <a:gd name="connsiteY60" fmla="*/ 1810891 h 6858000"/>
              <a:gd name="connsiteX61" fmla="*/ 1262324 w 4897678"/>
              <a:gd name="connsiteY61" fmla="*/ 1680343 h 6858000"/>
              <a:gd name="connsiteX62" fmla="*/ 1264475 w 4897678"/>
              <a:gd name="connsiteY62" fmla="*/ 1634781 h 6858000"/>
              <a:gd name="connsiteX63" fmla="*/ 1268425 w 4897678"/>
              <a:gd name="connsiteY63" fmla="*/ 1558391 h 6858000"/>
              <a:gd name="connsiteX64" fmla="*/ 1263100 w 4897678"/>
              <a:gd name="connsiteY64" fmla="*/ 1489998 h 6858000"/>
              <a:gd name="connsiteX65" fmla="*/ 1286195 w 4897678"/>
              <a:gd name="connsiteY65" fmla="*/ 1421105 h 6858000"/>
              <a:gd name="connsiteX66" fmla="*/ 1298315 w 4897678"/>
              <a:gd name="connsiteY66" fmla="*/ 1361656 h 6858000"/>
              <a:gd name="connsiteX67" fmla="*/ 1294008 w 4897678"/>
              <a:gd name="connsiteY67" fmla="*/ 1357170 h 6858000"/>
              <a:gd name="connsiteX68" fmla="*/ 1295031 w 4897678"/>
              <a:gd name="connsiteY68" fmla="*/ 1349556 h 6858000"/>
              <a:gd name="connsiteX69" fmla="*/ 1301170 w 4897678"/>
              <a:gd name="connsiteY69" fmla="*/ 1345177 h 6858000"/>
              <a:gd name="connsiteX70" fmla="*/ 1337115 w 4897678"/>
              <a:gd name="connsiteY70" fmla="*/ 1249089 h 6858000"/>
              <a:gd name="connsiteX71" fmla="*/ 1335308 w 4897678"/>
              <a:gd name="connsiteY71" fmla="*/ 1164961 h 6858000"/>
              <a:gd name="connsiteX72" fmla="*/ 1365049 w 4897678"/>
              <a:gd name="connsiteY72" fmla="*/ 1102487 h 6858000"/>
              <a:gd name="connsiteX73" fmla="*/ 1380977 w 4897678"/>
              <a:gd name="connsiteY73" fmla="*/ 1051638 h 6858000"/>
              <a:gd name="connsiteX74" fmla="*/ 1360650 w 4897678"/>
              <a:gd name="connsiteY74" fmla="*/ 950605 h 6858000"/>
              <a:gd name="connsiteX75" fmla="*/ 1321700 w 4897678"/>
              <a:gd name="connsiteY75" fmla="*/ 890133 h 6858000"/>
              <a:gd name="connsiteX76" fmla="*/ 1306943 w 4897678"/>
              <a:gd name="connsiteY76" fmla="*/ 779617 h 6858000"/>
              <a:gd name="connsiteX77" fmla="*/ 1304115 w 4897678"/>
              <a:gd name="connsiteY77" fmla="*/ 737583 h 6858000"/>
              <a:gd name="connsiteX78" fmla="*/ 1363659 w 4897678"/>
              <a:gd name="connsiteY78" fmla="*/ 600848 h 6858000"/>
              <a:gd name="connsiteX79" fmla="*/ 1357066 w 4897678"/>
              <a:gd name="connsiteY79" fmla="*/ 530653 h 6858000"/>
              <a:gd name="connsiteX80" fmla="*/ 1373630 w 4897678"/>
              <a:gd name="connsiteY80" fmla="*/ 455615 h 6858000"/>
              <a:gd name="connsiteX81" fmla="*/ 1413997 w 4897678"/>
              <a:gd name="connsiteY81" fmla="*/ 334926 h 6858000"/>
              <a:gd name="connsiteX82" fmla="*/ 1442766 w 4897678"/>
              <a:gd name="connsiteY82" fmla="*/ 236597 h 6858000"/>
              <a:gd name="connsiteX83" fmla="*/ 1470206 w 4897678"/>
              <a:gd name="connsiteY83" fmla="*/ 182099 h 6858000"/>
              <a:gd name="connsiteX84" fmla="*/ 1462879 w 4897678"/>
              <a:gd name="connsiteY84" fmla="*/ 128551 h 6858000"/>
              <a:gd name="connsiteX85" fmla="*/ 1481070 w 4897678"/>
              <a:gd name="connsiteY85" fmla="*/ 69025 h 6858000"/>
              <a:gd name="connsiteX86" fmla="*/ 1504205 w 4897678"/>
              <a:gd name="connsiteY86" fmla="*/ 42915 h 6858000"/>
              <a:gd name="connsiteX87" fmla="*/ 1553576 w 4897678"/>
              <a:gd name="connsiteY87"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76460 w 4897678"/>
              <a:gd name="connsiteY28" fmla="*/ 5308801 h 6858000"/>
              <a:gd name="connsiteX29" fmla="*/ 378745 w 4897678"/>
              <a:gd name="connsiteY29" fmla="*/ 5296204 h 6858000"/>
              <a:gd name="connsiteX30" fmla="*/ 402007 w 4897678"/>
              <a:gd name="connsiteY30" fmla="*/ 5241278 h 6858000"/>
              <a:gd name="connsiteX31" fmla="*/ 410672 w 4897678"/>
              <a:gd name="connsiteY31" fmla="*/ 5231022 h 6858000"/>
              <a:gd name="connsiteX32" fmla="*/ 442663 w 4897678"/>
              <a:gd name="connsiteY32" fmla="*/ 5192994 h 6858000"/>
              <a:gd name="connsiteX33" fmla="*/ 488625 w 4897678"/>
              <a:gd name="connsiteY33" fmla="*/ 5065268 h 6858000"/>
              <a:gd name="connsiteX34" fmla="*/ 604868 w 4897678"/>
              <a:gd name="connsiteY34" fmla="*/ 4966224 h 6858000"/>
              <a:gd name="connsiteX35" fmla="*/ 739205 w 4897678"/>
              <a:gd name="connsiteY35" fmla="*/ 4844222 h 6858000"/>
              <a:gd name="connsiteX36" fmla="*/ 916267 w 4897678"/>
              <a:gd name="connsiteY36" fmla="*/ 4639226 h 6858000"/>
              <a:gd name="connsiteX37" fmla="*/ 960970 w 4897678"/>
              <a:gd name="connsiteY37" fmla="*/ 4458968 h 6858000"/>
              <a:gd name="connsiteX38" fmla="*/ 974467 w 4897678"/>
              <a:gd name="connsiteY38" fmla="*/ 4400454 h 6858000"/>
              <a:gd name="connsiteX39" fmla="*/ 1019252 w 4897678"/>
              <a:gd name="connsiteY39" fmla="*/ 4326337 h 6858000"/>
              <a:gd name="connsiteX40" fmla="*/ 1097435 w 4897678"/>
              <a:gd name="connsiteY40" fmla="*/ 4004432 h 6858000"/>
              <a:gd name="connsiteX41" fmla="*/ 1115477 w 4897678"/>
              <a:gd name="connsiteY41" fmla="*/ 3887430 h 6858000"/>
              <a:gd name="connsiteX42" fmla="*/ 1129980 w 4897678"/>
              <a:gd name="connsiteY42" fmla="*/ 3841018 h 6858000"/>
              <a:gd name="connsiteX43" fmla="*/ 1128054 w 4897678"/>
              <a:gd name="connsiteY43" fmla="*/ 3833633 h 6858000"/>
              <a:gd name="connsiteX44" fmla="*/ 1144766 w 4897678"/>
              <a:gd name="connsiteY44" fmla="*/ 3703595 h 6858000"/>
              <a:gd name="connsiteX45" fmla="*/ 1146269 w 4897678"/>
              <a:gd name="connsiteY45" fmla="*/ 3675779 h 6858000"/>
              <a:gd name="connsiteX46" fmla="*/ 1145250 w 4897678"/>
              <a:gd name="connsiteY46" fmla="*/ 3673177 h 6858000"/>
              <a:gd name="connsiteX47" fmla="*/ 1145144 w 4897678"/>
              <a:gd name="connsiteY47" fmla="*/ 3399727 h 6858000"/>
              <a:gd name="connsiteX48" fmla="*/ 1153102 w 4897678"/>
              <a:gd name="connsiteY48" fmla="*/ 3022588 h 6858000"/>
              <a:gd name="connsiteX49" fmla="*/ 1187493 w 4897678"/>
              <a:gd name="connsiteY49" fmla="*/ 2780324 h 6858000"/>
              <a:gd name="connsiteX50" fmla="*/ 1174471 w 4897678"/>
              <a:gd name="connsiteY50" fmla="*/ 2636046 h 6858000"/>
              <a:gd name="connsiteX51" fmla="*/ 1173030 w 4897678"/>
              <a:gd name="connsiteY51" fmla="*/ 2517573 h 6858000"/>
              <a:gd name="connsiteX52" fmla="*/ 1179971 w 4897678"/>
              <a:gd name="connsiteY52" fmla="*/ 2259305 h 6858000"/>
              <a:gd name="connsiteX53" fmla="*/ 1180091 w 4897678"/>
              <a:gd name="connsiteY53" fmla="*/ 2154737 h 6858000"/>
              <a:gd name="connsiteX54" fmla="*/ 1173497 w 4897678"/>
              <a:gd name="connsiteY54" fmla="*/ 2118139 h 6858000"/>
              <a:gd name="connsiteX55" fmla="*/ 1168754 w 4897678"/>
              <a:gd name="connsiteY55" fmla="*/ 2064932 h 6858000"/>
              <a:gd name="connsiteX56" fmla="*/ 1175360 w 4897678"/>
              <a:gd name="connsiteY56" fmla="*/ 2031780 h 6858000"/>
              <a:gd name="connsiteX57" fmla="*/ 1175420 w 4897678"/>
              <a:gd name="connsiteY57" fmla="*/ 2025741 h 6858000"/>
              <a:gd name="connsiteX58" fmla="*/ 1192392 w 4897678"/>
              <a:gd name="connsiteY58" fmla="*/ 1985855 h 6858000"/>
              <a:gd name="connsiteX59" fmla="*/ 1240537 w 4897678"/>
              <a:gd name="connsiteY59" fmla="*/ 1810891 h 6858000"/>
              <a:gd name="connsiteX60" fmla="*/ 1262324 w 4897678"/>
              <a:gd name="connsiteY60" fmla="*/ 1680343 h 6858000"/>
              <a:gd name="connsiteX61" fmla="*/ 1264475 w 4897678"/>
              <a:gd name="connsiteY61" fmla="*/ 1634781 h 6858000"/>
              <a:gd name="connsiteX62" fmla="*/ 1268425 w 4897678"/>
              <a:gd name="connsiteY62" fmla="*/ 1558391 h 6858000"/>
              <a:gd name="connsiteX63" fmla="*/ 1263100 w 4897678"/>
              <a:gd name="connsiteY63" fmla="*/ 1489998 h 6858000"/>
              <a:gd name="connsiteX64" fmla="*/ 1286195 w 4897678"/>
              <a:gd name="connsiteY64" fmla="*/ 1421105 h 6858000"/>
              <a:gd name="connsiteX65" fmla="*/ 1298315 w 4897678"/>
              <a:gd name="connsiteY65" fmla="*/ 1361656 h 6858000"/>
              <a:gd name="connsiteX66" fmla="*/ 1294008 w 4897678"/>
              <a:gd name="connsiteY66" fmla="*/ 1357170 h 6858000"/>
              <a:gd name="connsiteX67" fmla="*/ 1295031 w 4897678"/>
              <a:gd name="connsiteY67" fmla="*/ 1349556 h 6858000"/>
              <a:gd name="connsiteX68" fmla="*/ 1301170 w 4897678"/>
              <a:gd name="connsiteY68" fmla="*/ 1345177 h 6858000"/>
              <a:gd name="connsiteX69" fmla="*/ 1337115 w 4897678"/>
              <a:gd name="connsiteY69" fmla="*/ 1249089 h 6858000"/>
              <a:gd name="connsiteX70" fmla="*/ 1335308 w 4897678"/>
              <a:gd name="connsiteY70" fmla="*/ 1164961 h 6858000"/>
              <a:gd name="connsiteX71" fmla="*/ 1365049 w 4897678"/>
              <a:gd name="connsiteY71" fmla="*/ 1102487 h 6858000"/>
              <a:gd name="connsiteX72" fmla="*/ 1380977 w 4897678"/>
              <a:gd name="connsiteY72" fmla="*/ 1051638 h 6858000"/>
              <a:gd name="connsiteX73" fmla="*/ 1360650 w 4897678"/>
              <a:gd name="connsiteY73" fmla="*/ 950605 h 6858000"/>
              <a:gd name="connsiteX74" fmla="*/ 1321700 w 4897678"/>
              <a:gd name="connsiteY74" fmla="*/ 890133 h 6858000"/>
              <a:gd name="connsiteX75" fmla="*/ 1306943 w 4897678"/>
              <a:gd name="connsiteY75" fmla="*/ 779617 h 6858000"/>
              <a:gd name="connsiteX76" fmla="*/ 1304115 w 4897678"/>
              <a:gd name="connsiteY76" fmla="*/ 737583 h 6858000"/>
              <a:gd name="connsiteX77" fmla="*/ 1363659 w 4897678"/>
              <a:gd name="connsiteY77" fmla="*/ 600848 h 6858000"/>
              <a:gd name="connsiteX78" fmla="*/ 1357066 w 4897678"/>
              <a:gd name="connsiteY78" fmla="*/ 530653 h 6858000"/>
              <a:gd name="connsiteX79" fmla="*/ 1373630 w 4897678"/>
              <a:gd name="connsiteY79" fmla="*/ 455615 h 6858000"/>
              <a:gd name="connsiteX80" fmla="*/ 1413997 w 4897678"/>
              <a:gd name="connsiteY80" fmla="*/ 334926 h 6858000"/>
              <a:gd name="connsiteX81" fmla="*/ 1442766 w 4897678"/>
              <a:gd name="connsiteY81" fmla="*/ 236597 h 6858000"/>
              <a:gd name="connsiteX82" fmla="*/ 1470206 w 4897678"/>
              <a:gd name="connsiteY82" fmla="*/ 182099 h 6858000"/>
              <a:gd name="connsiteX83" fmla="*/ 1462879 w 4897678"/>
              <a:gd name="connsiteY83" fmla="*/ 128551 h 6858000"/>
              <a:gd name="connsiteX84" fmla="*/ 1481070 w 4897678"/>
              <a:gd name="connsiteY84" fmla="*/ 69025 h 6858000"/>
              <a:gd name="connsiteX85" fmla="*/ 1504205 w 4897678"/>
              <a:gd name="connsiteY85" fmla="*/ 42915 h 6858000"/>
              <a:gd name="connsiteX86" fmla="*/ 1553576 w 4897678"/>
              <a:gd name="connsiteY86"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76460 w 4897678"/>
              <a:gd name="connsiteY28" fmla="*/ 5308801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488625 w 4897678"/>
              <a:gd name="connsiteY32" fmla="*/ 5065268 h 6858000"/>
              <a:gd name="connsiteX33" fmla="*/ 604868 w 4897678"/>
              <a:gd name="connsiteY33" fmla="*/ 4966224 h 6858000"/>
              <a:gd name="connsiteX34" fmla="*/ 739205 w 4897678"/>
              <a:gd name="connsiteY34" fmla="*/ 4844222 h 6858000"/>
              <a:gd name="connsiteX35" fmla="*/ 916267 w 4897678"/>
              <a:gd name="connsiteY35" fmla="*/ 4639226 h 6858000"/>
              <a:gd name="connsiteX36" fmla="*/ 960970 w 4897678"/>
              <a:gd name="connsiteY36" fmla="*/ 4458968 h 6858000"/>
              <a:gd name="connsiteX37" fmla="*/ 974467 w 4897678"/>
              <a:gd name="connsiteY37" fmla="*/ 4400454 h 6858000"/>
              <a:gd name="connsiteX38" fmla="*/ 1019252 w 4897678"/>
              <a:gd name="connsiteY38" fmla="*/ 4326337 h 6858000"/>
              <a:gd name="connsiteX39" fmla="*/ 1097435 w 4897678"/>
              <a:gd name="connsiteY39" fmla="*/ 4004432 h 6858000"/>
              <a:gd name="connsiteX40" fmla="*/ 1115477 w 4897678"/>
              <a:gd name="connsiteY40" fmla="*/ 3887430 h 6858000"/>
              <a:gd name="connsiteX41" fmla="*/ 1129980 w 4897678"/>
              <a:gd name="connsiteY41" fmla="*/ 3841018 h 6858000"/>
              <a:gd name="connsiteX42" fmla="*/ 1128054 w 4897678"/>
              <a:gd name="connsiteY42" fmla="*/ 3833633 h 6858000"/>
              <a:gd name="connsiteX43" fmla="*/ 1144766 w 4897678"/>
              <a:gd name="connsiteY43" fmla="*/ 3703595 h 6858000"/>
              <a:gd name="connsiteX44" fmla="*/ 1146269 w 4897678"/>
              <a:gd name="connsiteY44" fmla="*/ 3675779 h 6858000"/>
              <a:gd name="connsiteX45" fmla="*/ 1145250 w 4897678"/>
              <a:gd name="connsiteY45" fmla="*/ 3673177 h 6858000"/>
              <a:gd name="connsiteX46" fmla="*/ 1145144 w 4897678"/>
              <a:gd name="connsiteY46" fmla="*/ 3399727 h 6858000"/>
              <a:gd name="connsiteX47" fmla="*/ 1153102 w 4897678"/>
              <a:gd name="connsiteY47" fmla="*/ 3022588 h 6858000"/>
              <a:gd name="connsiteX48" fmla="*/ 1187493 w 4897678"/>
              <a:gd name="connsiteY48" fmla="*/ 2780324 h 6858000"/>
              <a:gd name="connsiteX49" fmla="*/ 1174471 w 4897678"/>
              <a:gd name="connsiteY49" fmla="*/ 2636046 h 6858000"/>
              <a:gd name="connsiteX50" fmla="*/ 1173030 w 4897678"/>
              <a:gd name="connsiteY50" fmla="*/ 2517573 h 6858000"/>
              <a:gd name="connsiteX51" fmla="*/ 1179971 w 4897678"/>
              <a:gd name="connsiteY51" fmla="*/ 2259305 h 6858000"/>
              <a:gd name="connsiteX52" fmla="*/ 1180091 w 4897678"/>
              <a:gd name="connsiteY52" fmla="*/ 2154737 h 6858000"/>
              <a:gd name="connsiteX53" fmla="*/ 1173497 w 4897678"/>
              <a:gd name="connsiteY53" fmla="*/ 2118139 h 6858000"/>
              <a:gd name="connsiteX54" fmla="*/ 1168754 w 4897678"/>
              <a:gd name="connsiteY54" fmla="*/ 2064932 h 6858000"/>
              <a:gd name="connsiteX55" fmla="*/ 1175360 w 4897678"/>
              <a:gd name="connsiteY55" fmla="*/ 2031780 h 6858000"/>
              <a:gd name="connsiteX56" fmla="*/ 1175420 w 4897678"/>
              <a:gd name="connsiteY56" fmla="*/ 2025741 h 6858000"/>
              <a:gd name="connsiteX57" fmla="*/ 1192392 w 4897678"/>
              <a:gd name="connsiteY57" fmla="*/ 1985855 h 6858000"/>
              <a:gd name="connsiteX58" fmla="*/ 1240537 w 4897678"/>
              <a:gd name="connsiteY58" fmla="*/ 1810891 h 6858000"/>
              <a:gd name="connsiteX59" fmla="*/ 1262324 w 4897678"/>
              <a:gd name="connsiteY59" fmla="*/ 1680343 h 6858000"/>
              <a:gd name="connsiteX60" fmla="*/ 1264475 w 4897678"/>
              <a:gd name="connsiteY60" fmla="*/ 1634781 h 6858000"/>
              <a:gd name="connsiteX61" fmla="*/ 1268425 w 4897678"/>
              <a:gd name="connsiteY61" fmla="*/ 1558391 h 6858000"/>
              <a:gd name="connsiteX62" fmla="*/ 1263100 w 4897678"/>
              <a:gd name="connsiteY62" fmla="*/ 1489998 h 6858000"/>
              <a:gd name="connsiteX63" fmla="*/ 1286195 w 4897678"/>
              <a:gd name="connsiteY63" fmla="*/ 1421105 h 6858000"/>
              <a:gd name="connsiteX64" fmla="*/ 1298315 w 4897678"/>
              <a:gd name="connsiteY64" fmla="*/ 1361656 h 6858000"/>
              <a:gd name="connsiteX65" fmla="*/ 1294008 w 4897678"/>
              <a:gd name="connsiteY65" fmla="*/ 1357170 h 6858000"/>
              <a:gd name="connsiteX66" fmla="*/ 1295031 w 4897678"/>
              <a:gd name="connsiteY66" fmla="*/ 1349556 h 6858000"/>
              <a:gd name="connsiteX67" fmla="*/ 1301170 w 4897678"/>
              <a:gd name="connsiteY67" fmla="*/ 1345177 h 6858000"/>
              <a:gd name="connsiteX68" fmla="*/ 1337115 w 4897678"/>
              <a:gd name="connsiteY68" fmla="*/ 1249089 h 6858000"/>
              <a:gd name="connsiteX69" fmla="*/ 1335308 w 4897678"/>
              <a:gd name="connsiteY69" fmla="*/ 1164961 h 6858000"/>
              <a:gd name="connsiteX70" fmla="*/ 1365049 w 4897678"/>
              <a:gd name="connsiteY70" fmla="*/ 1102487 h 6858000"/>
              <a:gd name="connsiteX71" fmla="*/ 1380977 w 4897678"/>
              <a:gd name="connsiteY71" fmla="*/ 1051638 h 6858000"/>
              <a:gd name="connsiteX72" fmla="*/ 1360650 w 4897678"/>
              <a:gd name="connsiteY72" fmla="*/ 950605 h 6858000"/>
              <a:gd name="connsiteX73" fmla="*/ 1321700 w 4897678"/>
              <a:gd name="connsiteY73" fmla="*/ 890133 h 6858000"/>
              <a:gd name="connsiteX74" fmla="*/ 1306943 w 4897678"/>
              <a:gd name="connsiteY74" fmla="*/ 779617 h 6858000"/>
              <a:gd name="connsiteX75" fmla="*/ 1304115 w 4897678"/>
              <a:gd name="connsiteY75" fmla="*/ 737583 h 6858000"/>
              <a:gd name="connsiteX76" fmla="*/ 1363659 w 4897678"/>
              <a:gd name="connsiteY76" fmla="*/ 600848 h 6858000"/>
              <a:gd name="connsiteX77" fmla="*/ 1357066 w 4897678"/>
              <a:gd name="connsiteY77" fmla="*/ 530653 h 6858000"/>
              <a:gd name="connsiteX78" fmla="*/ 1373630 w 4897678"/>
              <a:gd name="connsiteY78" fmla="*/ 455615 h 6858000"/>
              <a:gd name="connsiteX79" fmla="*/ 1413997 w 4897678"/>
              <a:gd name="connsiteY79" fmla="*/ 334926 h 6858000"/>
              <a:gd name="connsiteX80" fmla="*/ 1442766 w 4897678"/>
              <a:gd name="connsiteY80" fmla="*/ 236597 h 6858000"/>
              <a:gd name="connsiteX81" fmla="*/ 1470206 w 4897678"/>
              <a:gd name="connsiteY81" fmla="*/ 182099 h 6858000"/>
              <a:gd name="connsiteX82" fmla="*/ 1462879 w 4897678"/>
              <a:gd name="connsiteY82" fmla="*/ 128551 h 6858000"/>
              <a:gd name="connsiteX83" fmla="*/ 1481070 w 4897678"/>
              <a:gd name="connsiteY83" fmla="*/ 69025 h 6858000"/>
              <a:gd name="connsiteX84" fmla="*/ 1504205 w 4897678"/>
              <a:gd name="connsiteY84" fmla="*/ 42915 h 6858000"/>
              <a:gd name="connsiteX85" fmla="*/ 1553576 w 4897678"/>
              <a:gd name="connsiteY85"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488625 w 4897678"/>
              <a:gd name="connsiteY32" fmla="*/ 5065268 h 6858000"/>
              <a:gd name="connsiteX33" fmla="*/ 604868 w 4897678"/>
              <a:gd name="connsiteY33" fmla="*/ 4966224 h 6858000"/>
              <a:gd name="connsiteX34" fmla="*/ 739205 w 4897678"/>
              <a:gd name="connsiteY34" fmla="*/ 4844222 h 6858000"/>
              <a:gd name="connsiteX35" fmla="*/ 916267 w 4897678"/>
              <a:gd name="connsiteY35" fmla="*/ 4639226 h 6858000"/>
              <a:gd name="connsiteX36" fmla="*/ 960970 w 4897678"/>
              <a:gd name="connsiteY36" fmla="*/ 4458968 h 6858000"/>
              <a:gd name="connsiteX37" fmla="*/ 974467 w 4897678"/>
              <a:gd name="connsiteY37" fmla="*/ 4400454 h 6858000"/>
              <a:gd name="connsiteX38" fmla="*/ 1019252 w 4897678"/>
              <a:gd name="connsiteY38" fmla="*/ 4326337 h 6858000"/>
              <a:gd name="connsiteX39" fmla="*/ 1097435 w 4897678"/>
              <a:gd name="connsiteY39" fmla="*/ 4004432 h 6858000"/>
              <a:gd name="connsiteX40" fmla="*/ 1115477 w 4897678"/>
              <a:gd name="connsiteY40" fmla="*/ 3887430 h 6858000"/>
              <a:gd name="connsiteX41" fmla="*/ 1129980 w 4897678"/>
              <a:gd name="connsiteY41" fmla="*/ 3841018 h 6858000"/>
              <a:gd name="connsiteX42" fmla="*/ 1128054 w 4897678"/>
              <a:gd name="connsiteY42" fmla="*/ 3833633 h 6858000"/>
              <a:gd name="connsiteX43" fmla="*/ 1144766 w 4897678"/>
              <a:gd name="connsiteY43" fmla="*/ 3703595 h 6858000"/>
              <a:gd name="connsiteX44" fmla="*/ 1146269 w 4897678"/>
              <a:gd name="connsiteY44" fmla="*/ 3675779 h 6858000"/>
              <a:gd name="connsiteX45" fmla="*/ 1145250 w 4897678"/>
              <a:gd name="connsiteY45" fmla="*/ 3673177 h 6858000"/>
              <a:gd name="connsiteX46" fmla="*/ 1145144 w 4897678"/>
              <a:gd name="connsiteY46" fmla="*/ 3399727 h 6858000"/>
              <a:gd name="connsiteX47" fmla="*/ 1153102 w 4897678"/>
              <a:gd name="connsiteY47" fmla="*/ 3022588 h 6858000"/>
              <a:gd name="connsiteX48" fmla="*/ 1187493 w 4897678"/>
              <a:gd name="connsiteY48" fmla="*/ 2780324 h 6858000"/>
              <a:gd name="connsiteX49" fmla="*/ 1174471 w 4897678"/>
              <a:gd name="connsiteY49" fmla="*/ 2636046 h 6858000"/>
              <a:gd name="connsiteX50" fmla="*/ 1173030 w 4897678"/>
              <a:gd name="connsiteY50" fmla="*/ 2517573 h 6858000"/>
              <a:gd name="connsiteX51" fmla="*/ 1179971 w 4897678"/>
              <a:gd name="connsiteY51" fmla="*/ 2259305 h 6858000"/>
              <a:gd name="connsiteX52" fmla="*/ 1180091 w 4897678"/>
              <a:gd name="connsiteY52" fmla="*/ 2154737 h 6858000"/>
              <a:gd name="connsiteX53" fmla="*/ 1173497 w 4897678"/>
              <a:gd name="connsiteY53" fmla="*/ 2118139 h 6858000"/>
              <a:gd name="connsiteX54" fmla="*/ 1168754 w 4897678"/>
              <a:gd name="connsiteY54" fmla="*/ 2064932 h 6858000"/>
              <a:gd name="connsiteX55" fmla="*/ 1175360 w 4897678"/>
              <a:gd name="connsiteY55" fmla="*/ 2031780 h 6858000"/>
              <a:gd name="connsiteX56" fmla="*/ 1175420 w 4897678"/>
              <a:gd name="connsiteY56" fmla="*/ 2025741 h 6858000"/>
              <a:gd name="connsiteX57" fmla="*/ 1192392 w 4897678"/>
              <a:gd name="connsiteY57" fmla="*/ 1985855 h 6858000"/>
              <a:gd name="connsiteX58" fmla="*/ 1240537 w 4897678"/>
              <a:gd name="connsiteY58" fmla="*/ 1810891 h 6858000"/>
              <a:gd name="connsiteX59" fmla="*/ 1262324 w 4897678"/>
              <a:gd name="connsiteY59" fmla="*/ 1680343 h 6858000"/>
              <a:gd name="connsiteX60" fmla="*/ 1264475 w 4897678"/>
              <a:gd name="connsiteY60" fmla="*/ 1634781 h 6858000"/>
              <a:gd name="connsiteX61" fmla="*/ 1268425 w 4897678"/>
              <a:gd name="connsiteY61" fmla="*/ 1558391 h 6858000"/>
              <a:gd name="connsiteX62" fmla="*/ 1263100 w 4897678"/>
              <a:gd name="connsiteY62" fmla="*/ 1489998 h 6858000"/>
              <a:gd name="connsiteX63" fmla="*/ 1286195 w 4897678"/>
              <a:gd name="connsiteY63" fmla="*/ 1421105 h 6858000"/>
              <a:gd name="connsiteX64" fmla="*/ 1298315 w 4897678"/>
              <a:gd name="connsiteY64" fmla="*/ 1361656 h 6858000"/>
              <a:gd name="connsiteX65" fmla="*/ 1294008 w 4897678"/>
              <a:gd name="connsiteY65" fmla="*/ 1357170 h 6858000"/>
              <a:gd name="connsiteX66" fmla="*/ 1295031 w 4897678"/>
              <a:gd name="connsiteY66" fmla="*/ 1349556 h 6858000"/>
              <a:gd name="connsiteX67" fmla="*/ 1301170 w 4897678"/>
              <a:gd name="connsiteY67" fmla="*/ 1345177 h 6858000"/>
              <a:gd name="connsiteX68" fmla="*/ 1337115 w 4897678"/>
              <a:gd name="connsiteY68" fmla="*/ 1249089 h 6858000"/>
              <a:gd name="connsiteX69" fmla="*/ 1335308 w 4897678"/>
              <a:gd name="connsiteY69" fmla="*/ 1164961 h 6858000"/>
              <a:gd name="connsiteX70" fmla="*/ 1365049 w 4897678"/>
              <a:gd name="connsiteY70" fmla="*/ 1102487 h 6858000"/>
              <a:gd name="connsiteX71" fmla="*/ 1380977 w 4897678"/>
              <a:gd name="connsiteY71" fmla="*/ 1051638 h 6858000"/>
              <a:gd name="connsiteX72" fmla="*/ 1360650 w 4897678"/>
              <a:gd name="connsiteY72" fmla="*/ 950605 h 6858000"/>
              <a:gd name="connsiteX73" fmla="*/ 1321700 w 4897678"/>
              <a:gd name="connsiteY73" fmla="*/ 890133 h 6858000"/>
              <a:gd name="connsiteX74" fmla="*/ 1306943 w 4897678"/>
              <a:gd name="connsiteY74" fmla="*/ 779617 h 6858000"/>
              <a:gd name="connsiteX75" fmla="*/ 1304115 w 4897678"/>
              <a:gd name="connsiteY75" fmla="*/ 737583 h 6858000"/>
              <a:gd name="connsiteX76" fmla="*/ 1363659 w 4897678"/>
              <a:gd name="connsiteY76" fmla="*/ 600848 h 6858000"/>
              <a:gd name="connsiteX77" fmla="*/ 1357066 w 4897678"/>
              <a:gd name="connsiteY77" fmla="*/ 530653 h 6858000"/>
              <a:gd name="connsiteX78" fmla="*/ 1373630 w 4897678"/>
              <a:gd name="connsiteY78" fmla="*/ 455615 h 6858000"/>
              <a:gd name="connsiteX79" fmla="*/ 1413997 w 4897678"/>
              <a:gd name="connsiteY79" fmla="*/ 334926 h 6858000"/>
              <a:gd name="connsiteX80" fmla="*/ 1442766 w 4897678"/>
              <a:gd name="connsiteY80" fmla="*/ 236597 h 6858000"/>
              <a:gd name="connsiteX81" fmla="*/ 1470206 w 4897678"/>
              <a:gd name="connsiteY81" fmla="*/ 182099 h 6858000"/>
              <a:gd name="connsiteX82" fmla="*/ 1462879 w 4897678"/>
              <a:gd name="connsiteY82" fmla="*/ 128551 h 6858000"/>
              <a:gd name="connsiteX83" fmla="*/ 1481070 w 4897678"/>
              <a:gd name="connsiteY83" fmla="*/ 69025 h 6858000"/>
              <a:gd name="connsiteX84" fmla="*/ 1504205 w 4897678"/>
              <a:gd name="connsiteY84" fmla="*/ 42915 h 6858000"/>
              <a:gd name="connsiteX85" fmla="*/ 1553576 w 4897678"/>
              <a:gd name="connsiteY85"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488625 w 4897678"/>
              <a:gd name="connsiteY32" fmla="*/ 5065268 h 6858000"/>
              <a:gd name="connsiteX33" fmla="*/ 604868 w 4897678"/>
              <a:gd name="connsiteY33" fmla="*/ 4966224 h 6858000"/>
              <a:gd name="connsiteX34" fmla="*/ 739205 w 4897678"/>
              <a:gd name="connsiteY34" fmla="*/ 4844222 h 6858000"/>
              <a:gd name="connsiteX35" fmla="*/ 916267 w 4897678"/>
              <a:gd name="connsiteY35" fmla="*/ 4639226 h 6858000"/>
              <a:gd name="connsiteX36" fmla="*/ 960970 w 4897678"/>
              <a:gd name="connsiteY36" fmla="*/ 4458968 h 6858000"/>
              <a:gd name="connsiteX37" fmla="*/ 974467 w 4897678"/>
              <a:gd name="connsiteY37" fmla="*/ 4400454 h 6858000"/>
              <a:gd name="connsiteX38" fmla="*/ 1019252 w 4897678"/>
              <a:gd name="connsiteY38" fmla="*/ 4326337 h 6858000"/>
              <a:gd name="connsiteX39" fmla="*/ 1097435 w 4897678"/>
              <a:gd name="connsiteY39" fmla="*/ 4004432 h 6858000"/>
              <a:gd name="connsiteX40" fmla="*/ 1115477 w 4897678"/>
              <a:gd name="connsiteY40" fmla="*/ 3887430 h 6858000"/>
              <a:gd name="connsiteX41" fmla="*/ 1129980 w 4897678"/>
              <a:gd name="connsiteY41" fmla="*/ 3841018 h 6858000"/>
              <a:gd name="connsiteX42" fmla="*/ 1128054 w 4897678"/>
              <a:gd name="connsiteY42" fmla="*/ 3833633 h 6858000"/>
              <a:gd name="connsiteX43" fmla="*/ 1144766 w 4897678"/>
              <a:gd name="connsiteY43" fmla="*/ 3703595 h 6858000"/>
              <a:gd name="connsiteX44" fmla="*/ 1146269 w 4897678"/>
              <a:gd name="connsiteY44" fmla="*/ 3675779 h 6858000"/>
              <a:gd name="connsiteX45" fmla="*/ 1145250 w 4897678"/>
              <a:gd name="connsiteY45" fmla="*/ 3673177 h 6858000"/>
              <a:gd name="connsiteX46" fmla="*/ 1145144 w 4897678"/>
              <a:gd name="connsiteY46" fmla="*/ 3399727 h 6858000"/>
              <a:gd name="connsiteX47" fmla="*/ 1153102 w 4897678"/>
              <a:gd name="connsiteY47" fmla="*/ 3022588 h 6858000"/>
              <a:gd name="connsiteX48" fmla="*/ 1187493 w 4897678"/>
              <a:gd name="connsiteY48" fmla="*/ 2780324 h 6858000"/>
              <a:gd name="connsiteX49" fmla="*/ 1174471 w 4897678"/>
              <a:gd name="connsiteY49" fmla="*/ 2636046 h 6858000"/>
              <a:gd name="connsiteX50" fmla="*/ 1173030 w 4897678"/>
              <a:gd name="connsiteY50" fmla="*/ 2517573 h 6858000"/>
              <a:gd name="connsiteX51" fmla="*/ 1179971 w 4897678"/>
              <a:gd name="connsiteY51" fmla="*/ 2259305 h 6858000"/>
              <a:gd name="connsiteX52" fmla="*/ 1180091 w 4897678"/>
              <a:gd name="connsiteY52" fmla="*/ 2154737 h 6858000"/>
              <a:gd name="connsiteX53" fmla="*/ 1173497 w 4897678"/>
              <a:gd name="connsiteY53" fmla="*/ 2118139 h 6858000"/>
              <a:gd name="connsiteX54" fmla="*/ 1168754 w 4897678"/>
              <a:gd name="connsiteY54" fmla="*/ 2064932 h 6858000"/>
              <a:gd name="connsiteX55" fmla="*/ 1175360 w 4897678"/>
              <a:gd name="connsiteY55" fmla="*/ 2031780 h 6858000"/>
              <a:gd name="connsiteX56" fmla="*/ 1175420 w 4897678"/>
              <a:gd name="connsiteY56" fmla="*/ 2025741 h 6858000"/>
              <a:gd name="connsiteX57" fmla="*/ 1192392 w 4897678"/>
              <a:gd name="connsiteY57" fmla="*/ 1985855 h 6858000"/>
              <a:gd name="connsiteX58" fmla="*/ 1240537 w 4897678"/>
              <a:gd name="connsiteY58" fmla="*/ 1810891 h 6858000"/>
              <a:gd name="connsiteX59" fmla="*/ 1262324 w 4897678"/>
              <a:gd name="connsiteY59" fmla="*/ 1680343 h 6858000"/>
              <a:gd name="connsiteX60" fmla="*/ 1264475 w 4897678"/>
              <a:gd name="connsiteY60" fmla="*/ 1634781 h 6858000"/>
              <a:gd name="connsiteX61" fmla="*/ 1268425 w 4897678"/>
              <a:gd name="connsiteY61" fmla="*/ 1558391 h 6858000"/>
              <a:gd name="connsiteX62" fmla="*/ 1263100 w 4897678"/>
              <a:gd name="connsiteY62" fmla="*/ 1489998 h 6858000"/>
              <a:gd name="connsiteX63" fmla="*/ 1286195 w 4897678"/>
              <a:gd name="connsiteY63" fmla="*/ 1421105 h 6858000"/>
              <a:gd name="connsiteX64" fmla="*/ 1298315 w 4897678"/>
              <a:gd name="connsiteY64" fmla="*/ 1361656 h 6858000"/>
              <a:gd name="connsiteX65" fmla="*/ 1294008 w 4897678"/>
              <a:gd name="connsiteY65" fmla="*/ 1357170 h 6858000"/>
              <a:gd name="connsiteX66" fmla="*/ 1295031 w 4897678"/>
              <a:gd name="connsiteY66" fmla="*/ 1349556 h 6858000"/>
              <a:gd name="connsiteX67" fmla="*/ 1301170 w 4897678"/>
              <a:gd name="connsiteY67" fmla="*/ 1345177 h 6858000"/>
              <a:gd name="connsiteX68" fmla="*/ 1337115 w 4897678"/>
              <a:gd name="connsiteY68" fmla="*/ 1249089 h 6858000"/>
              <a:gd name="connsiteX69" fmla="*/ 1335308 w 4897678"/>
              <a:gd name="connsiteY69" fmla="*/ 1164961 h 6858000"/>
              <a:gd name="connsiteX70" fmla="*/ 1365049 w 4897678"/>
              <a:gd name="connsiteY70" fmla="*/ 1102487 h 6858000"/>
              <a:gd name="connsiteX71" fmla="*/ 1380977 w 4897678"/>
              <a:gd name="connsiteY71" fmla="*/ 1051638 h 6858000"/>
              <a:gd name="connsiteX72" fmla="*/ 1360650 w 4897678"/>
              <a:gd name="connsiteY72" fmla="*/ 950605 h 6858000"/>
              <a:gd name="connsiteX73" fmla="*/ 1321700 w 4897678"/>
              <a:gd name="connsiteY73" fmla="*/ 890133 h 6858000"/>
              <a:gd name="connsiteX74" fmla="*/ 1306943 w 4897678"/>
              <a:gd name="connsiteY74" fmla="*/ 779617 h 6858000"/>
              <a:gd name="connsiteX75" fmla="*/ 1304115 w 4897678"/>
              <a:gd name="connsiteY75" fmla="*/ 737583 h 6858000"/>
              <a:gd name="connsiteX76" fmla="*/ 1363659 w 4897678"/>
              <a:gd name="connsiteY76" fmla="*/ 600848 h 6858000"/>
              <a:gd name="connsiteX77" fmla="*/ 1357066 w 4897678"/>
              <a:gd name="connsiteY77" fmla="*/ 530653 h 6858000"/>
              <a:gd name="connsiteX78" fmla="*/ 1373630 w 4897678"/>
              <a:gd name="connsiteY78" fmla="*/ 455615 h 6858000"/>
              <a:gd name="connsiteX79" fmla="*/ 1413997 w 4897678"/>
              <a:gd name="connsiteY79" fmla="*/ 334926 h 6858000"/>
              <a:gd name="connsiteX80" fmla="*/ 1442766 w 4897678"/>
              <a:gd name="connsiteY80" fmla="*/ 236597 h 6858000"/>
              <a:gd name="connsiteX81" fmla="*/ 1470206 w 4897678"/>
              <a:gd name="connsiteY81" fmla="*/ 182099 h 6858000"/>
              <a:gd name="connsiteX82" fmla="*/ 1462879 w 4897678"/>
              <a:gd name="connsiteY82" fmla="*/ 128551 h 6858000"/>
              <a:gd name="connsiteX83" fmla="*/ 1481070 w 4897678"/>
              <a:gd name="connsiteY83" fmla="*/ 69025 h 6858000"/>
              <a:gd name="connsiteX84" fmla="*/ 1504205 w 4897678"/>
              <a:gd name="connsiteY84" fmla="*/ 42915 h 6858000"/>
              <a:gd name="connsiteX85" fmla="*/ 1553576 w 4897678"/>
              <a:gd name="connsiteY85"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604868 w 4897678"/>
              <a:gd name="connsiteY32" fmla="*/ 4966224 h 6858000"/>
              <a:gd name="connsiteX33" fmla="*/ 739205 w 4897678"/>
              <a:gd name="connsiteY33" fmla="*/ 4844222 h 6858000"/>
              <a:gd name="connsiteX34" fmla="*/ 916267 w 4897678"/>
              <a:gd name="connsiteY34" fmla="*/ 4639226 h 6858000"/>
              <a:gd name="connsiteX35" fmla="*/ 960970 w 4897678"/>
              <a:gd name="connsiteY35" fmla="*/ 4458968 h 6858000"/>
              <a:gd name="connsiteX36" fmla="*/ 974467 w 4897678"/>
              <a:gd name="connsiteY36" fmla="*/ 4400454 h 6858000"/>
              <a:gd name="connsiteX37" fmla="*/ 1019252 w 4897678"/>
              <a:gd name="connsiteY37" fmla="*/ 4326337 h 6858000"/>
              <a:gd name="connsiteX38" fmla="*/ 1097435 w 4897678"/>
              <a:gd name="connsiteY38" fmla="*/ 4004432 h 6858000"/>
              <a:gd name="connsiteX39" fmla="*/ 1115477 w 4897678"/>
              <a:gd name="connsiteY39" fmla="*/ 3887430 h 6858000"/>
              <a:gd name="connsiteX40" fmla="*/ 1129980 w 4897678"/>
              <a:gd name="connsiteY40" fmla="*/ 3841018 h 6858000"/>
              <a:gd name="connsiteX41" fmla="*/ 1128054 w 4897678"/>
              <a:gd name="connsiteY41" fmla="*/ 3833633 h 6858000"/>
              <a:gd name="connsiteX42" fmla="*/ 1144766 w 4897678"/>
              <a:gd name="connsiteY42" fmla="*/ 3703595 h 6858000"/>
              <a:gd name="connsiteX43" fmla="*/ 1146269 w 4897678"/>
              <a:gd name="connsiteY43" fmla="*/ 3675779 h 6858000"/>
              <a:gd name="connsiteX44" fmla="*/ 1145250 w 4897678"/>
              <a:gd name="connsiteY44" fmla="*/ 3673177 h 6858000"/>
              <a:gd name="connsiteX45" fmla="*/ 1145144 w 4897678"/>
              <a:gd name="connsiteY45" fmla="*/ 3399727 h 6858000"/>
              <a:gd name="connsiteX46" fmla="*/ 1153102 w 4897678"/>
              <a:gd name="connsiteY46" fmla="*/ 3022588 h 6858000"/>
              <a:gd name="connsiteX47" fmla="*/ 1187493 w 4897678"/>
              <a:gd name="connsiteY47" fmla="*/ 2780324 h 6858000"/>
              <a:gd name="connsiteX48" fmla="*/ 1174471 w 4897678"/>
              <a:gd name="connsiteY48" fmla="*/ 2636046 h 6858000"/>
              <a:gd name="connsiteX49" fmla="*/ 1173030 w 4897678"/>
              <a:gd name="connsiteY49" fmla="*/ 2517573 h 6858000"/>
              <a:gd name="connsiteX50" fmla="*/ 1179971 w 4897678"/>
              <a:gd name="connsiteY50" fmla="*/ 2259305 h 6858000"/>
              <a:gd name="connsiteX51" fmla="*/ 1180091 w 4897678"/>
              <a:gd name="connsiteY51" fmla="*/ 2154737 h 6858000"/>
              <a:gd name="connsiteX52" fmla="*/ 1173497 w 4897678"/>
              <a:gd name="connsiteY52" fmla="*/ 2118139 h 6858000"/>
              <a:gd name="connsiteX53" fmla="*/ 1168754 w 4897678"/>
              <a:gd name="connsiteY53" fmla="*/ 2064932 h 6858000"/>
              <a:gd name="connsiteX54" fmla="*/ 1175360 w 4897678"/>
              <a:gd name="connsiteY54" fmla="*/ 2031780 h 6858000"/>
              <a:gd name="connsiteX55" fmla="*/ 1175420 w 4897678"/>
              <a:gd name="connsiteY55" fmla="*/ 2025741 h 6858000"/>
              <a:gd name="connsiteX56" fmla="*/ 1192392 w 4897678"/>
              <a:gd name="connsiteY56" fmla="*/ 1985855 h 6858000"/>
              <a:gd name="connsiteX57" fmla="*/ 1240537 w 4897678"/>
              <a:gd name="connsiteY57" fmla="*/ 1810891 h 6858000"/>
              <a:gd name="connsiteX58" fmla="*/ 1262324 w 4897678"/>
              <a:gd name="connsiteY58" fmla="*/ 1680343 h 6858000"/>
              <a:gd name="connsiteX59" fmla="*/ 1264475 w 4897678"/>
              <a:gd name="connsiteY59" fmla="*/ 1634781 h 6858000"/>
              <a:gd name="connsiteX60" fmla="*/ 1268425 w 4897678"/>
              <a:gd name="connsiteY60" fmla="*/ 1558391 h 6858000"/>
              <a:gd name="connsiteX61" fmla="*/ 1263100 w 4897678"/>
              <a:gd name="connsiteY61" fmla="*/ 1489998 h 6858000"/>
              <a:gd name="connsiteX62" fmla="*/ 1286195 w 4897678"/>
              <a:gd name="connsiteY62" fmla="*/ 1421105 h 6858000"/>
              <a:gd name="connsiteX63" fmla="*/ 1298315 w 4897678"/>
              <a:gd name="connsiteY63" fmla="*/ 1361656 h 6858000"/>
              <a:gd name="connsiteX64" fmla="*/ 1294008 w 4897678"/>
              <a:gd name="connsiteY64" fmla="*/ 1357170 h 6858000"/>
              <a:gd name="connsiteX65" fmla="*/ 1295031 w 4897678"/>
              <a:gd name="connsiteY65" fmla="*/ 1349556 h 6858000"/>
              <a:gd name="connsiteX66" fmla="*/ 1301170 w 4897678"/>
              <a:gd name="connsiteY66" fmla="*/ 1345177 h 6858000"/>
              <a:gd name="connsiteX67" fmla="*/ 1337115 w 4897678"/>
              <a:gd name="connsiteY67" fmla="*/ 1249089 h 6858000"/>
              <a:gd name="connsiteX68" fmla="*/ 1335308 w 4897678"/>
              <a:gd name="connsiteY68" fmla="*/ 1164961 h 6858000"/>
              <a:gd name="connsiteX69" fmla="*/ 1365049 w 4897678"/>
              <a:gd name="connsiteY69" fmla="*/ 1102487 h 6858000"/>
              <a:gd name="connsiteX70" fmla="*/ 1380977 w 4897678"/>
              <a:gd name="connsiteY70" fmla="*/ 1051638 h 6858000"/>
              <a:gd name="connsiteX71" fmla="*/ 1360650 w 4897678"/>
              <a:gd name="connsiteY71" fmla="*/ 950605 h 6858000"/>
              <a:gd name="connsiteX72" fmla="*/ 1321700 w 4897678"/>
              <a:gd name="connsiteY72" fmla="*/ 890133 h 6858000"/>
              <a:gd name="connsiteX73" fmla="*/ 1306943 w 4897678"/>
              <a:gd name="connsiteY73" fmla="*/ 779617 h 6858000"/>
              <a:gd name="connsiteX74" fmla="*/ 1304115 w 4897678"/>
              <a:gd name="connsiteY74" fmla="*/ 737583 h 6858000"/>
              <a:gd name="connsiteX75" fmla="*/ 1363659 w 4897678"/>
              <a:gd name="connsiteY75" fmla="*/ 600848 h 6858000"/>
              <a:gd name="connsiteX76" fmla="*/ 1357066 w 4897678"/>
              <a:gd name="connsiteY76" fmla="*/ 530653 h 6858000"/>
              <a:gd name="connsiteX77" fmla="*/ 1373630 w 4897678"/>
              <a:gd name="connsiteY77" fmla="*/ 455615 h 6858000"/>
              <a:gd name="connsiteX78" fmla="*/ 1413997 w 4897678"/>
              <a:gd name="connsiteY78" fmla="*/ 334926 h 6858000"/>
              <a:gd name="connsiteX79" fmla="*/ 1442766 w 4897678"/>
              <a:gd name="connsiteY79" fmla="*/ 236597 h 6858000"/>
              <a:gd name="connsiteX80" fmla="*/ 1470206 w 4897678"/>
              <a:gd name="connsiteY80" fmla="*/ 182099 h 6858000"/>
              <a:gd name="connsiteX81" fmla="*/ 1462879 w 4897678"/>
              <a:gd name="connsiteY81" fmla="*/ 128551 h 6858000"/>
              <a:gd name="connsiteX82" fmla="*/ 1481070 w 4897678"/>
              <a:gd name="connsiteY82" fmla="*/ 69025 h 6858000"/>
              <a:gd name="connsiteX83" fmla="*/ 1504205 w 4897678"/>
              <a:gd name="connsiteY83" fmla="*/ 42915 h 6858000"/>
              <a:gd name="connsiteX84" fmla="*/ 1553576 w 4897678"/>
              <a:gd name="connsiteY84"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481070 w 4897678"/>
              <a:gd name="connsiteY81" fmla="*/ 69025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481070 w 4897678"/>
              <a:gd name="connsiteY81" fmla="*/ 69025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481070 w 4897678"/>
              <a:gd name="connsiteY81" fmla="*/ 69025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501081 w 4897678"/>
              <a:gd name="connsiteY81" fmla="*/ 89121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22195 w 4897678"/>
              <a:gd name="connsiteY15" fmla="*/ 6341738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77225 w 4897678"/>
              <a:gd name="connsiteY15" fmla="*/ 6346762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310206 w 4897678"/>
              <a:gd name="connsiteY18" fmla="*/ 6270812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85390 w 4897678"/>
              <a:gd name="connsiteY13" fmla="*/ 6460270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310206 w 4897678"/>
              <a:gd name="connsiteY18" fmla="*/ 6270812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52856 w 4897678"/>
              <a:gd name="connsiteY7" fmla="*/ 6696748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85390 w 4897678"/>
              <a:gd name="connsiteY13" fmla="*/ 6460270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310206 w 4897678"/>
              <a:gd name="connsiteY18" fmla="*/ 6270812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897678" h="6858000">
                <a:moveTo>
                  <a:pt x="1553576" y="0"/>
                </a:moveTo>
                <a:lnTo>
                  <a:pt x="4897678" y="0"/>
                </a:lnTo>
                <a:lnTo>
                  <a:pt x="4897678" y="6858000"/>
                </a:lnTo>
                <a:lnTo>
                  <a:pt x="0" y="6858000"/>
                </a:lnTo>
                <a:lnTo>
                  <a:pt x="153" y="6857440"/>
                </a:lnTo>
                <a:cubicBezTo>
                  <a:pt x="5083" y="6847546"/>
                  <a:pt x="14234" y="6832974"/>
                  <a:pt x="30867" y="6809563"/>
                </a:cubicBezTo>
                <a:cubicBezTo>
                  <a:pt x="24219" y="6797941"/>
                  <a:pt x="28810" y="6785613"/>
                  <a:pt x="42695" y="6765511"/>
                </a:cubicBezTo>
                <a:cubicBezTo>
                  <a:pt x="59269" y="6727996"/>
                  <a:pt x="20378" y="6732956"/>
                  <a:pt x="52856" y="6696748"/>
                </a:cubicBezTo>
                <a:lnTo>
                  <a:pt x="97271" y="6623770"/>
                </a:lnTo>
                <a:cubicBezTo>
                  <a:pt x="100242" y="6627814"/>
                  <a:pt x="102661" y="6576527"/>
                  <a:pt x="109528" y="6561395"/>
                </a:cubicBezTo>
                <a:cubicBezTo>
                  <a:pt x="121751" y="6529041"/>
                  <a:pt x="144143" y="6527264"/>
                  <a:pt x="134058" y="6505906"/>
                </a:cubicBezTo>
                <a:lnTo>
                  <a:pt x="130808" y="6500603"/>
                </a:lnTo>
                <a:lnTo>
                  <a:pt x="133434" y="6493382"/>
                </a:lnTo>
                <a:cubicBezTo>
                  <a:pt x="135405" y="6489789"/>
                  <a:pt x="182615" y="6458140"/>
                  <a:pt x="185390" y="6460270"/>
                </a:cubicBezTo>
                <a:cubicBezTo>
                  <a:pt x="187037" y="6425066"/>
                  <a:pt x="177989" y="6431680"/>
                  <a:pt x="195994" y="6404216"/>
                </a:cubicBezTo>
                <a:cubicBezTo>
                  <a:pt x="194733" y="6376164"/>
                  <a:pt x="248157" y="6408016"/>
                  <a:pt x="277225" y="6346762"/>
                </a:cubicBezTo>
                <a:lnTo>
                  <a:pt x="279592" y="6292076"/>
                </a:lnTo>
                <a:lnTo>
                  <a:pt x="279475" y="6223342"/>
                </a:lnTo>
                <a:lnTo>
                  <a:pt x="310206" y="6270812"/>
                </a:lnTo>
                <a:lnTo>
                  <a:pt x="321064" y="6227890"/>
                </a:lnTo>
                <a:lnTo>
                  <a:pt x="282704" y="6117636"/>
                </a:lnTo>
                <a:cubicBezTo>
                  <a:pt x="287578" y="6073252"/>
                  <a:pt x="228632" y="6103262"/>
                  <a:pt x="257561" y="6050242"/>
                </a:cubicBezTo>
                <a:cubicBezTo>
                  <a:pt x="261977" y="6008758"/>
                  <a:pt x="252117" y="5979642"/>
                  <a:pt x="266735" y="5939124"/>
                </a:cubicBezTo>
                <a:cubicBezTo>
                  <a:pt x="257326" y="5930296"/>
                  <a:pt x="254506" y="5918965"/>
                  <a:pt x="272947" y="5897456"/>
                </a:cubicBezTo>
                <a:lnTo>
                  <a:pt x="302110" y="5763866"/>
                </a:lnTo>
                <a:cubicBezTo>
                  <a:pt x="289286" y="5751252"/>
                  <a:pt x="326941" y="5730258"/>
                  <a:pt x="311387" y="5718432"/>
                </a:cubicBezTo>
                <a:cubicBezTo>
                  <a:pt x="309659" y="5692261"/>
                  <a:pt x="290822" y="5641050"/>
                  <a:pt x="291749" y="5606846"/>
                </a:cubicBezTo>
                <a:cubicBezTo>
                  <a:pt x="355141" y="5518667"/>
                  <a:pt x="362905" y="5574781"/>
                  <a:pt x="386282" y="5513206"/>
                </a:cubicBezTo>
                <a:cubicBezTo>
                  <a:pt x="400400" y="5463532"/>
                  <a:pt x="435499" y="5431641"/>
                  <a:pt x="445799" y="5395474"/>
                </a:cubicBezTo>
                <a:lnTo>
                  <a:pt x="532017" y="5284615"/>
                </a:lnTo>
                <a:lnTo>
                  <a:pt x="506013" y="5187685"/>
                </a:lnTo>
                <a:cubicBezTo>
                  <a:pt x="539823" y="5141843"/>
                  <a:pt x="550113" y="5030691"/>
                  <a:pt x="604868" y="4966224"/>
                </a:cubicBezTo>
                <a:lnTo>
                  <a:pt x="739205" y="4844222"/>
                </a:lnTo>
                <a:lnTo>
                  <a:pt x="916267" y="4639226"/>
                </a:lnTo>
                <a:cubicBezTo>
                  <a:pt x="940414" y="4565414"/>
                  <a:pt x="921973" y="4546524"/>
                  <a:pt x="960970" y="4458968"/>
                </a:cubicBezTo>
                <a:cubicBezTo>
                  <a:pt x="944678" y="4442947"/>
                  <a:pt x="969490" y="4417006"/>
                  <a:pt x="974467" y="4400454"/>
                </a:cubicBezTo>
                <a:cubicBezTo>
                  <a:pt x="982773" y="4380936"/>
                  <a:pt x="1007298" y="4366877"/>
                  <a:pt x="1019252" y="4326337"/>
                </a:cubicBezTo>
                <a:cubicBezTo>
                  <a:pt x="1036267" y="4260393"/>
                  <a:pt x="1059530" y="4136055"/>
                  <a:pt x="1097435" y="4004432"/>
                </a:cubicBezTo>
                <a:cubicBezTo>
                  <a:pt x="1106825" y="3966554"/>
                  <a:pt x="1101080" y="3928762"/>
                  <a:pt x="1115477" y="3887430"/>
                </a:cubicBezTo>
                <a:lnTo>
                  <a:pt x="1129980" y="3841018"/>
                </a:lnTo>
                <a:lnTo>
                  <a:pt x="1128054" y="3833633"/>
                </a:lnTo>
                <a:lnTo>
                  <a:pt x="1144766" y="3703595"/>
                </a:lnTo>
                <a:cubicBezTo>
                  <a:pt x="1147066" y="3696849"/>
                  <a:pt x="1148103" y="3688315"/>
                  <a:pt x="1146269" y="3675779"/>
                </a:cubicBezTo>
                <a:lnTo>
                  <a:pt x="1145250" y="3673177"/>
                </a:lnTo>
                <a:cubicBezTo>
                  <a:pt x="1145215" y="3582027"/>
                  <a:pt x="1145179" y="3490877"/>
                  <a:pt x="1145144" y="3399727"/>
                </a:cubicBezTo>
                <a:cubicBezTo>
                  <a:pt x="1147083" y="3299532"/>
                  <a:pt x="1148035" y="3137700"/>
                  <a:pt x="1153102" y="3022588"/>
                </a:cubicBezTo>
                <a:cubicBezTo>
                  <a:pt x="1180646" y="2922794"/>
                  <a:pt x="1174532" y="2884035"/>
                  <a:pt x="1187493" y="2780324"/>
                </a:cubicBezTo>
                <a:cubicBezTo>
                  <a:pt x="1158375" y="2741828"/>
                  <a:pt x="1179569" y="2688494"/>
                  <a:pt x="1174471" y="2636046"/>
                </a:cubicBezTo>
                <a:cubicBezTo>
                  <a:pt x="1166636" y="2600315"/>
                  <a:pt x="1172113" y="2580363"/>
                  <a:pt x="1173030" y="2517573"/>
                </a:cubicBezTo>
                <a:lnTo>
                  <a:pt x="1179971" y="2259305"/>
                </a:lnTo>
                <a:cubicBezTo>
                  <a:pt x="1185659" y="2235860"/>
                  <a:pt x="1188526" y="2166165"/>
                  <a:pt x="1180091" y="2154737"/>
                </a:cubicBezTo>
                <a:cubicBezTo>
                  <a:pt x="1178839" y="2140566"/>
                  <a:pt x="1182896" y="2122956"/>
                  <a:pt x="1173497" y="2118139"/>
                </a:cubicBezTo>
                <a:cubicBezTo>
                  <a:pt x="1162334" y="2109329"/>
                  <a:pt x="1182925" y="2054984"/>
                  <a:pt x="1168754" y="2064932"/>
                </a:cubicBezTo>
                <a:cubicBezTo>
                  <a:pt x="1172297" y="2055306"/>
                  <a:pt x="1174348" y="2043912"/>
                  <a:pt x="1175360" y="2031780"/>
                </a:cubicBezTo>
                <a:lnTo>
                  <a:pt x="1175420" y="2025741"/>
                </a:lnTo>
                <a:lnTo>
                  <a:pt x="1192392" y="1985855"/>
                </a:lnTo>
                <a:cubicBezTo>
                  <a:pt x="1215175" y="1923519"/>
                  <a:pt x="1226212" y="1866045"/>
                  <a:pt x="1240537" y="1810891"/>
                </a:cubicBezTo>
                <a:cubicBezTo>
                  <a:pt x="1259067" y="1728006"/>
                  <a:pt x="1217317" y="1786031"/>
                  <a:pt x="1262324" y="1680343"/>
                </a:cubicBezTo>
                <a:cubicBezTo>
                  <a:pt x="1253348" y="1670409"/>
                  <a:pt x="1255203" y="1657385"/>
                  <a:pt x="1264475" y="1634781"/>
                </a:cubicBezTo>
                <a:cubicBezTo>
                  <a:pt x="1272659" y="1594593"/>
                  <a:pt x="1244427" y="1600697"/>
                  <a:pt x="1268425" y="1558391"/>
                </a:cubicBezTo>
                <a:lnTo>
                  <a:pt x="1263100" y="1489998"/>
                </a:lnTo>
                <a:cubicBezTo>
                  <a:pt x="1266865" y="1493313"/>
                  <a:pt x="1282717" y="1437353"/>
                  <a:pt x="1286195" y="1421105"/>
                </a:cubicBezTo>
                <a:cubicBezTo>
                  <a:pt x="1291230" y="1386887"/>
                  <a:pt x="1312727" y="1380369"/>
                  <a:pt x="1298315" y="1361656"/>
                </a:cubicBezTo>
                <a:lnTo>
                  <a:pt x="1294008" y="1357170"/>
                </a:lnTo>
                <a:lnTo>
                  <a:pt x="1295031" y="1349556"/>
                </a:lnTo>
                <a:cubicBezTo>
                  <a:pt x="1296189" y="1345624"/>
                  <a:pt x="1298003" y="1343687"/>
                  <a:pt x="1301170" y="1345177"/>
                </a:cubicBezTo>
                <a:cubicBezTo>
                  <a:pt x="1295263" y="1310433"/>
                  <a:pt x="1325388" y="1279763"/>
                  <a:pt x="1337115" y="1249089"/>
                </a:cubicBezTo>
                <a:cubicBezTo>
                  <a:pt x="1329895" y="1221954"/>
                  <a:pt x="1319987" y="1231008"/>
                  <a:pt x="1335308" y="1164961"/>
                </a:cubicBezTo>
                <a:lnTo>
                  <a:pt x="1365049" y="1102487"/>
                </a:lnTo>
                <a:lnTo>
                  <a:pt x="1380977" y="1051638"/>
                </a:lnTo>
                <a:lnTo>
                  <a:pt x="1360650" y="950605"/>
                </a:lnTo>
                <a:cubicBezTo>
                  <a:pt x="1355937" y="906205"/>
                  <a:pt x="1304757" y="948105"/>
                  <a:pt x="1321700" y="890133"/>
                </a:cubicBezTo>
                <a:cubicBezTo>
                  <a:pt x="1317159" y="848662"/>
                  <a:pt x="1301312" y="822322"/>
                  <a:pt x="1306943" y="779617"/>
                </a:cubicBezTo>
                <a:cubicBezTo>
                  <a:pt x="1295866" y="773001"/>
                  <a:pt x="1365734" y="737413"/>
                  <a:pt x="1379157" y="712462"/>
                </a:cubicBezTo>
                <a:cubicBezTo>
                  <a:pt x="1379148" y="666884"/>
                  <a:pt x="1363668" y="646426"/>
                  <a:pt x="1363659" y="600848"/>
                </a:cubicBezTo>
                <a:cubicBezTo>
                  <a:pt x="1348438" y="591261"/>
                  <a:pt x="1399800" y="523813"/>
                  <a:pt x="1382080" y="515581"/>
                </a:cubicBezTo>
                <a:cubicBezTo>
                  <a:pt x="1374807" y="490382"/>
                  <a:pt x="1380026" y="489229"/>
                  <a:pt x="1373630" y="455615"/>
                </a:cubicBezTo>
                <a:cubicBezTo>
                  <a:pt x="1416738" y="355936"/>
                  <a:pt x="1404304" y="400073"/>
                  <a:pt x="1413997" y="334926"/>
                </a:cubicBezTo>
                <a:cubicBezTo>
                  <a:pt x="1426411" y="275061"/>
                  <a:pt x="1398828" y="323811"/>
                  <a:pt x="1442766" y="236597"/>
                </a:cubicBezTo>
                <a:cubicBezTo>
                  <a:pt x="1447404" y="215198"/>
                  <a:pt x="1470995" y="203409"/>
                  <a:pt x="1470206" y="182099"/>
                </a:cubicBezTo>
                <a:cubicBezTo>
                  <a:pt x="1444766" y="154163"/>
                  <a:pt x="1500097" y="157505"/>
                  <a:pt x="1502900" y="143623"/>
                </a:cubicBezTo>
                <a:cubicBezTo>
                  <a:pt x="1502294" y="125456"/>
                  <a:pt x="1501687" y="107288"/>
                  <a:pt x="1501081" y="89121"/>
                </a:cubicBezTo>
                <a:cubicBezTo>
                  <a:pt x="1511343" y="67775"/>
                  <a:pt x="1521898" y="78177"/>
                  <a:pt x="1539225" y="52964"/>
                </a:cubicBezTo>
                <a:lnTo>
                  <a:pt x="1553576"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5ABDA325-4B50-4FFB-81B9-95576831F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8365" y="603622"/>
            <a:ext cx="4799189" cy="565993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table&#10;&#10;Description automatically generated">
            <a:extLst>
              <a:ext uri="{FF2B5EF4-FFF2-40B4-BE49-F238E27FC236}">
                <a16:creationId xmlns:a16="http://schemas.microsoft.com/office/drawing/2014/main" id="{EF034FCD-73F8-6970-46CB-8E68A187CF3D}"/>
              </a:ext>
            </a:extLst>
          </p:cNvPr>
          <p:cNvPicPr>
            <a:picLocks noChangeAspect="1"/>
          </p:cNvPicPr>
          <p:nvPr/>
        </p:nvPicPr>
        <p:blipFill rotWithShape="1">
          <a:blip r:embed="rId3"/>
          <a:srcRect r="452" b="3"/>
          <a:stretch/>
        </p:blipFill>
        <p:spPr>
          <a:xfrm>
            <a:off x="6791764" y="1104654"/>
            <a:ext cx="4812392" cy="4798945"/>
          </a:xfrm>
          <a:prstGeom prst="rect">
            <a:avLst/>
          </a:prstGeom>
        </p:spPr>
      </p:pic>
      <p:sp>
        <p:nvSpPr>
          <p:cNvPr id="33" name="Rectangle 6">
            <a:extLst>
              <a:ext uri="{FF2B5EF4-FFF2-40B4-BE49-F238E27FC236}">
                <a16:creationId xmlns:a16="http://schemas.microsoft.com/office/drawing/2014/main" id="{F2A49241-8E10-49A1-B30C-2A0230F6A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4146" y="6146262"/>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A picture containing text, ax, vector graphics&#10;&#10;Description automatically generated">
            <a:extLst>
              <a:ext uri="{FF2B5EF4-FFF2-40B4-BE49-F238E27FC236}">
                <a16:creationId xmlns:a16="http://schemas.microsoft.com/office/drawing/2014/main" id="{F404BCE8-2B33-2287-61AE-6500A23F6D84}"/>
              </a:ext>
            </a:extLst>
          </p:cNvPr>
          <p:cNvPicPr>
            <a:picLocks noChangeAspect="1"/>
          </p:cNvPicPr>
          <p:nvPr/>
        </p:nvPicPr>
        <p:blipFill>
          <a:blip r:embed="rId4"/>
          <a:stretch>
            <a:fillRect/>
          </a:stretch>
        </p:blipFill>
        <p:spPr>
          <a:xfrm>
            <a:off x="9809359" y="-5291"/>
            <a:ext cx="2387737" cy="850691"/>
          </a:xfrm>
          <a:prstGeom prst="rect">
            <a:avLst/>
          </a:prstGeom>
        </p:spPr>
      </p:pic>
    </p:spTree>
    <p:extLst>
      <p:ext uri="{BB962C8B-B14F-4D97-AF65-F5344CB8AC3E}">
        <p14:creationId xmlns:p14="http://schemas.microsoft.com/office/powerpoint/2010/main" val="3930149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1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00577-F793-1899-89A7-60EB6239BB81}"/>
              </a:ext>
            </a:extLst>
          </p:cNvPr>
          <p:cNvSpPr>
            <a:spLocks noGrp="1"/>
          </p:cNvSpPr>
          <p:nvPr>
            <p:ph type="title"/>
          </p:nvPr>
        </p:nvSpPr>
        <p:spPr>
          <a:xfrm>
            <a:off x="838200" y="365125"/>
            <a:ext cx="10515600" cy="1325563"/>
          </a:xfrm>
        </p:spPr>
        <p:txBody>
          <a:bodyPr>
            <a:normAutofit/>
          </a:bodyPr>
          <a:lstStyle/>
          <a:p>
            <a:r>
              <a:rPr lang="en-US" sz="5400">
                <a:cs typeface="Calibri Light"/>
              </a:rPr>
              <a:t>Key Performance Indicators</a:t>
            </a:r>
            <a:endParaRPr lang="en-US" sz="5400"/>
          </a:p>
        </p:txBody>
      </p:sp>
      <p:sp>
        <p:nvSpPr>
          <p:cNvPr id="4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Content Placeholder 7">
            <a:extLst>
              <a:ext uri="{FF2B5EF4-FFF2-40B4-BE49-F238E27FC236}">
                <a16:creationId xmlns:a16="http://schemas.microsoft.com/office/drawing/2014/main" id="{2815BF18-DEC5-8C3D-95AD-0ACFD435FAC8}"/>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5" name="Picture 5" descr="A picture containing text, ax, vector graphics&#10;&#10;Description automatically generated">
            <a:extLst>
              <a:ext uri="{FF2B5EF4-FFF2-40B4-BE49-F238E27FC236}">
                <a16:creationId xmlns:a16="http://schemas.microsoft.com/office/drawing/2014/main" id="{56D73AA9-5EA4-800B-A035-8629FCC4D332}"/>
              </a:ext>
            </a:extLst>
          </p:cNvPr>
          <p:cNvPicPr>
            <a:picLocks noChangeAspect="1"/>
          </p:cNvPicPr>
          <p:nvPr/>
        </p:nvPicPr>
        <p:blipFill>
          <a:blip r:embed="rId8"/>
          <a:stretch>
            <a:fillRect/>
          </a:stretch>
        </p:blipFill>
        <p:spPr>
          <a:xfrm>
            <a:off x="9809359" y="-5291"/>
            <a:ext cx="2387737" cy="850691"/>
          </a:xfrm>
          <a:prstGeom prst="rect">
            <a:avLst/>
          </a:prstGeom>
        </p:spPr>
      </p:pic>
    </p:spTree>
    <p:extLst>
      <p:ext uri="{BB962C8B-B14F-4D97-AF65-F5344CB8AC3E}">
        <p14:creationId xmlns:p14="http://schemas.microsoft.com/office/powerpoint/2010/main" val="3883527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DAFF3-FDCF-B15E-4E69-7EB29C5607EF}"/>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Doelstelling</a:t>
            </a:r>
            <a:endParaRPr lang="en-US" sz="4000">
              <a:solidFill>
                <a:srgbClr val="FFFFFF"/>
              </a:solidFill>
            </a:endParaRPr>
          </a:p>
        </p:txBody>
      </p:sp>
      <p:graphicFrame>
        <p:nvGraphicFramePr>
          <p:cNvPr id="7" name="Content Placeholder 7">
            <a:extLst>
              <a:ext uri="{FF2B5EF4-FFF2-40B4-BE49-F238E27FC236}">
                <a16:creationId xmlns:a16="http://schemas.microsoft.com/office/drawing/2014/main" id="{B835B191-5315-5737-F2ED-2A025412AF96}"/>
              </a:ext>
            </a:extLst>
          </p:cNvPr>
          <p:cNvGraphicFramePr>
            <a:graphicFrameLocks noGrp="1"/>
          </p:cNvGraphicFramePr>
          <p:nvPr>
            <p:ph idx="1"/>
            <p:extLst>
              <p:ext uri="{D42A27DB-BD31-4B8C-83A1-F6EECF244321}">
                <p14:modId xmlns:p14="http://schemas.microsoft.com/office/powerpoint/2010/main" val="406019830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Picture 5" descr="A picture containing text, ax, vector graphics&#10;&#10;Description automatically generated">
            <a:extLst>
              <a:ext uri="{FF2B5EF4-FFF2-40B4-BE49-F238E27FC236}">
                <a16:creationId xmlns:a16="http://schemas.microsoft.com/office/drawing/2014/main" id="{542010A5-96E3-FD0E-1126-46CDAC0CFBF0}"/>
              </a:ext>
            </a:extLst>
          </p:cNvPr>
          <p:cNvPicPr>
            <a:picLocks noChangeAspect="1"/>
          </p:cNvPicPr>
          <p:nvPr/>
        </p:nvPicPr>
        <p:blipFill>
          <a:blip r:embed="rId8"/>
          <a:stretch>
            <a:fillRect/>
          </a:stretch>
        </p:blipFill>
        <p:spPr>
          <a:xfrm>
            <a:off x="9809359" y="-5291"/>
            <a:ext cx="2387737" cy="850691"/>
          </a:xfrm>
          <a:prstGeom prst="rect">
            <a:avLst/>
          </a:prstGeom>
        </p:spPr>
      </p:pic>
    </p:spTree>
    <p:extLst>
      <p:ext uri="{BB962C8B-B14F-4D97-AF65-F5344CB8AC3E}">
        <p14:creationId xmlns:p14="http://schemas.microsoft.com/office/powerpoint/2010/main" val="2941842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9A9E1-5659-8EFC-E61E-F455B7AF817A}"/>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Conclusie </a:t>
            </a:r>
            <a:endParaRPr lang="en-NL" sz="4000">
              <a:solidFill>
                <a:srgbClr val="FFFFFF"/>
              </a:solidFill>
            </a:endParaRPr>
          </a:p>
        </p:txBody>
      </p:sp>
      <p:graphicFrame>
        <p:nvGraphicFramePr>
          <p:cNvPr id="5" name="Content Placeholder 2">
            <a:extLst>
              <a:ext uri="{FF2B5EF4-FFF2-40B4-BE49-F238E27FC236}">
                <a16:creationId xmlns:a16="http://schemas.microsoft.com/office/drawing/2014/main" id="{0F6F42ED-966E-0025-862B-9C027CD74EA5}"/>
              </a:ext>
            </a:extLst>
          </p:cNvPr>
          <p:cNvGraphicFramePr>
            <a:graphicFrameLocks noGrp="1"/>
          </p:cNvGraphicFramePr>
          <p:nvPr>
            <p:ph idx="1"/>
            <p:extLst>
              <p:ext uri="{D42A27DB-BD31-4B8C-83A1-F6EECF244321}">
                <p14:modId xmlns:p14="http://schemas.microsoft.com/office/powerpoint/2010/main" val="56427270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 name="Picture 5" descr="A picture containing text, ax, vector graphics&#10;&#10;Description automatically generated">
            <a:extLst>
              <a:ext uri="{FF2B5EF4-FFF2-40B4-BE49-F238E27FC236}">
                <a16:creationId xmlns:a16="http://schemas.microsoft.com/office/drawing/2014/main" id="{EDA1FB84-6E21-1C5E-BEC5-81C5CC4D17A5}"/>
              </a:ext>
            </a:extLst>
          </p:cNvPr>
          <p:cNvPicPr>
            <a:picLocks noChangeAspect="1"/>
          </p:cNvPicPr>
          <p:nvPr/>
        </p:nvPicPr>
        <p:blipFill>
          <a:blip r:embed="rId8"/>
          <a:stretch>
            <a:fillRect/>
          </a:stretch>
        </p:blipFill>
        <p:spPr>
          <a:xfrm>
            <a:off x="9819797" y="-5291"/>
            <a:ext cx="2387737" cy="850691"/>
          </a:xfrm>
          <a:prstGeom prst="rect">
            <a:avLst/>
          </a:prstGeom>
        </p:spPr>
      </p:pic>
    </p:spTree>
    <p:extLst>
      <p:ext uri="{BB962C8B-B14F-4D97-AF65-F5344CB8AC3E}">
        <p14:creationId xmlns:p14="http://schemas.microsoft.com/office/powerpoint/2010/main" val="1014481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7CC805-BB81-E18E-E22D-584EECFB5BA4}"/>
              </a:ext>
            </a:extLst>
          </p:cNvPr>
          <p:cNvSpPr>
            <a:spLocks noGrp="1"/>
          </p:cNvSpPr>
          <p:nvPr>
            <p:ph type="title"/>
          </p:nvPr>
        </p:nvSpPr>
        <p:spPr>
          <a:xfrm>
            <a:off x="466722" y="615609"/>
            <a:ext cx="3417026" cy="3358743"/>
          </a:xfrm>
        </p:spPr>
        <p:txBody>
          <a:bodyPr anchor="b">
            <a:normAutofit/>
          </a:bodyPr>
          <a:lstStyle/>
          <a:p>
            <a:pPr algn="r"/>
            <a:r>
              <a:rPr lang="en-US" sz="3100">
                <a:solidFill>
                  <a:srgbClr val="FFFFFF"/>
                </a:solidFill>
                <a:ea typeface="Calibri Light"/>
                <a:cs typeface="Calibri Light"/>
              </a:rPr>
              <a:t>Overdracht </a:t>
            </a:r>
            <a:endParaRPr lang="en-US" sz="3100">
              <a:solidFill>
                <a:srgbClr val="FFFFFF"/>
              </a:solidFill>
              <a:cs typeface="Calibri Light"/>
            </a:endParaRPr>
          </a:p>
        </p:txBody>
      </p:sp>
      <p:sp>
        <p:nvSpPr>
          <p:cNvPr id="3" name="Content Placeholder 2">
            <a:extLst>
              <a:ext uri="{FF2B5EF4-FFF2-40B4-BE49-F238E27FC236}">
                <a16:creationId xmlns:a16="http://schemas.microsoft.com/office/drawing/2014/main" id="{59C25106-B354-453F-69A6-F74F2630953F}"/>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Calibri"/>
                <a:cs typeface="Calibri"/>
              </a:rPr>
              <a:t>GitHub </a:t>
            </a:r>
          </a:p>
          <a:p>
            <a:r>
              <a:rPr lang="en-US" sz="2000">
                <a:ea typeface="Calibri"/>
                <a:cs typeface="Calibri"/>
              </a:rPr>
              <a:t>Eindpresentatie</a:t>
            </a:r>
          </a:p>
          <a:p>
            <a:r>
              <a:rPr lang="en-US" sz="2000">
                <a:ea typeface="Calibri"/>
                <a:cs typeface="Calibri"/>
              </a:rPr>
              <a:t>Documentaties </a:t>
            </a:r>
          </a:p>
          <a:p>
            <a:endParaRPr lang="en-US" sz="2000">
              <a:ea typeface="Calibri"/>
              <a:cs typeface="Calibri"/>
            </a:endParaRPr>
          </a:p>
        </p:txBody>
      </p:sp>
      <p:pic>
        <p:nvPicPr>
          <p:cNvPr id="5" name="Picture 5" descr="A picture containing text, ax, vector graphics&#10;&#10;Description automatically generated">
            <a:extLst>
              <a:ext uri="{FF2B5EF4-FFF2-40B4-BE49-F238E27FC236}">
                <a16:creationId xmlns:a16="http://schemas.microsoft.com/office/drawing/2014/main" id="{C1AECEB9-281F-63A0-8BF8-FEF37EDA4801}"/>
              </a:ext>
            </a:extLst>
          </p:cNvPr>
          <p:cNvPicPr>
            <a:picLocks noChangeAspect="1"/>
          </p:cNvPicPr>
          <p:nvPr/>
        </p:nvPicPr>
        <p:blipFill>
          <a:blip r:embed="rId3"/>
          <a:stretch>
            <a:fillRect/>
          </a:stretch>
        </p:blipFill>
        <p:spPr>
          <a:xfrm>
            <a:off x="9819797" y="-5291"/>
            <a:ext cx="2387737" cy="850691"/>
          </a:xfrm>
          <a:prstGeom prst="rect">
            <a:avLst/>
          </a:prstGeom>
        </p:spPr>
      </p:pic>
    </p:spTree>
    <p:extLst>
      <p:ext uri="{BB962C8B-B14F-4D97-AF65-F5344CB8AC3E}">
        <p14:creationId xmlns:p14="http://schemas.microsoft.com/office/powerpoint/2010/main" val="2994669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A76A60-23E5-95CC-5111-818140455DB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Probleemstelling</a:t>
            </a:r>
          </a:p>
        </p:txBody>
      </p:sp>
      <p:pic>
        <p:nvPicPr>
          <p:cNvPr id="7" name="Picture 7" descr="Diagram&#10;&#10;Description automatically generated">
            <a:extLst>
              <a:ext uri="{FF2B5EF4-FFF2-40B4-BE49-F238E27FC236}">
                <a16:creationId xmlns:a16="http://schemas.microsoft.com/office/drawing/2014/main" id="{24BFB047-6BD7-BF86-EEF3-0A485F7AB013}"/>
              </a:ext>
            </a:extLst>
          </p:cNvPr>
          <p:cNvPicPr>
            <a:picLocks noGrp="1" noChangeAspect="1"/>
          </p:cNvPicPr>
          <p:nvPr>
            <p:ph idx="1"/>
          </p:nvPr>
        </p:nvPicPr>
        <p:blipFill>
          <a:blip r:embed="rId2"/>
          <a:stretch>
            <a:fillRect/>
          </a:stretch>
        </p:blipFill>
        <p:spPr>
          <a:xfrm>
            <a:off x="4466077" y="1206167"/>
            <a:ext cx="7607094" cy="4067702"/>
          </a:xfrm>
          <a:prstGeom prst="rect">
            <a:avLst/>
          </a:prstGeom>
        </p:spPr>
      </p:pic>
      <p:pic>
        <p:nvPicPr>
          <p:cNvPr id="4" name="Picture 5" descr="A picture containing text, ax, vector graphics&#10;&#10;Description automatically generated">
            <a:extLst>
              <a:ext uri="{FF2B5EF4-FFF2-40B4-BE49-F238E27FC236}">
                <a16:creationId xmlns:a16="http://schemas.microsoft.com/office/drawing/2014/main" id="{077C460F-75B9-2EB5-0316-3C4765123BDF}"/>
              </a:ext>
            </a:extLst>
          </p:cNvPr>
          <p:cNvPicPr>
            <a:picLocks noChangeAspect="1"/>
          </p:cNvPicPr>
          <p:nvPr/>
        </p:nvPicPr>
        <p:blipFill>
          <a:blip r:embed="rId3"/>
          <a:stretch>
            <a:fillRect/>
          </a:stretch>
        </p:blipFill>
        <p:spPr>
          <a:xfrm>
            <a:off x="9809359" y="-5291"/>
            <a:ext cx="2387737" cy="850691"/>
          </a:xfrm>
          <a:prstGeom prst="rect">
            <a:avLst/>
          </a:prstGeom>
        </p:spPr>
      </p:pic>
    </p:spTree>
    <p:extLst>
      <p:ext uri="{BB962C8B-B14F-4D97-AF65-F5344CB8AC3E}">
        <p14:creationId xmlns:p14="http://schemas.microsoft.com/office/powerpoint/2010/main" val="408441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7">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EFCDB-00ED-704B-5851-0042C5E3351A}"/>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a:t>Hoe </a:t>
            </a:r>
            <a:r>
              <a:rPr lang="en-US" sz="3600" err="1"/>
              <a:t>kan</a:t>
            </a:r>
            <a:r>
              <a:rPr lang="en-US" sz="3600"/>
              <a:t> de </a:t>
            </a:r>
            <a:r>
              <a:rPr lang="en-US" sz="3600" err="1"/>
              <a:t>geluidsanomalie-detectie</a:t>
            </a:r>
            <a:r>
              <a:rPr lang="en-US" sz="3600"/>
              <a:t> </a:t>
            </a:r>
            <a:r>
              <a:rPr lang="en-US" sz="3600" err="1"/>
              <a:t>geïntegreerd</a:t>
            </a:r>
            <a:r>
              <a:rPr lang="en-US" sz="3600"/>
              <a:t> </a:t>
            </a:r>
            <a:r>
              <a:rPr lang="en-US" sz="3600" err="1"/>
              <a:t>worden</a:t>
            </a:r>
            <a:r>
              <a:rPr lang="en-US" sz="3600"/>
              <a:t> in de </a:t>
            </a:r>
            <a:r>
              <a:rPr lang="en-US" sz="3600" err="1"/>
              <a:t>infrastructuur</a:t>
            </a:r>
            <a:r>
              <a:rPr lang="en-US" sz="3600"/>
              <a:t> van Tata Steel?</a:t>
            </a:r>
          </a:p>
        </p:txBody>
      </p:sp>
      <p:sp>
        <p:nvSpPr>
          <p:cNvPr id="48" name="Rectangle 39">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1" descr="Diagram&#10;&#10;Description automatically generated">
            <a:extLst>
              <a:ext uri="{FF2B5EF4-FFF2-40B4-BE49-F238E27FC236}">
                <a16:creationId xmlns:a16="http://schemas.microsoft.com/office/drawing/2014/main" id="{D433CF0B-18A5-BA95-30EC-A9E2A2D3C53E}"/>
              </a:ext>
            </a:extLst>
          </p:cNvPr>
          <p:cNvPicPr>
            <a:picLocks noChangeAspect="1"/>
          </p:cNvPicPr>
          <p:nvPr/>
        </p:nvPicPr>
        <p:blipFill rotWithShape="1">
          <a:blip r:embed="rId3"/>
          <a:srcRect r="-1" b="4703"/>
          <a:stretch/>
        </p:blipFill>
        <p:spPr>
          <a:xfrm>
            <a:off x="429768" y="1716631"/>
            <a:ext cx="6715474" cy="4525850"/>
          </a:xfrm>
          <a:prstGeom prst="rect">
            <a:avLst/>
          </a:prstGeom>
        </p:spPr>
      </p:pic>
      <p:sp useBgFill="1">
        <p:nvSpPr>
          <p:cNvPr id="49" name="Rectangle 41">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Content Placeholder 34">
            <a:extLst>
              <a:ext uri="{FF2B5EF4-FFF2-40B4-BE49-F238E27FC236}">
                <a16:creationId xmlns:a16="http://schemas.microsoft.com/office/drawing/2014/main" id="{B911E2CE-94B8-EB4A-01F0-10EA19438A73}"/>
              </a:ext>
            </a:extLst>
          </p:cNvPr>
          <p:cNvSpPr>
            <a:spLocks noGrp="1"/>
          </p:cNvSpPr>
          <p:nvPr>
            <p:ph idx="1"/>
          </p:nvPr>
        </p:nvSpPr>
        <p:spPr>
          <a:xfrm>
            <a:off x="7938752" y="2020824"/>
            <a:ext cx="3455097" cy="3959352"/>
          </a:xfrm>
        </p:spPr>
        <p:txBody>
          <a:bodyPr anchor="ctr">
            <a:normAutofit/>
          </a:bodyPr>
          <a:lstStyle/>
          <a:p>
            <a:pPr marL="0" indent="0">
              <a:buNone/>
            </a:pPr>
            <a:endParaRPr lang="en-US" sz="1800">
              <a:cs typeface="Calibri"/>
            </a:endParaRPr>
          </a:p>
          <a:p>
            <a:r>
              <a:rPr lang="en-US" sz="1800">
                <a:cs typeface="Calibri"/>
              </a:rPr>
              <a:t>Edge Impulse </a:t>
            </a:r>
          </a:p>
          <a:p>
            <a:r>
              <a:rPr lang="en-US" sz="1800">
                <a:cs typeface="Calibri"/>
              </a:rPr>
              <a:t>Arduino Board</a:t>
            </a:r>
          </a:p>
          <a:p>
            <a:r>
              <a:rPr lang="en-US" sz="1800">
                <a:cs typeface="Calibri"/>
              </a:rPr>
              <a:t>C++</a:t>
            </a:r>
          </a:p>
          <a:p>
            <a:endParaRPr lang="en-US" sz="1800">
              <a:cs typeface="Calibri"/>
            </a:endParaRPr>
          </a:p>
        </p:txBody>
      </p:sp>
    </p:spTree>
    <p:extLst>
      <p:ext uri="{BB962C8B-B14F-4D97-AF65-F5344CB8AC3E}">
        <p14:creationId xmlns:p14="http://schemas.microsoft.com/office/powerpoint/2010/main" val="148105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5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EFCDB-00ED-704B-5851-0042C5E3351A}"/>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kern="1200">
                <a:solidFill>
                  <a:schemeClr val="tx1"/>
                </a:solidFill>
                <a:latin typeface="+mj-lt"/>
                <a:ea typeface="+mj-ea"/>
                <a:cs typeface="+mj-cs"/>
              </a:rPr>
              <a:t>Hoe kan de geluidsanomalie-detectie geïntegreerd worden in de infrastructuur van Tata Steel?</a:t>
            </a:r>
          </a:p>
        </p:txBody>
      </p:sp>
      <p:sp>
        <p:nvSpPr>
          <p:cNvPr id="6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nomaly detection - Tinyml 1">
            <a:hlinkClick r:id="" action="ppaction://media"/>
            <a:extLst>
              <a:ext uri="{FF2B5EF4-FFF2-40B4-BE49-F238E27FC236}">
                <a16:creationId xmlns:a16="http://schemas.microsoft.com/office/drawing/2014/main" id="{E7C59264-4472-2A0A-5829-A5732AB4A4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06606" y="2633472"/>
            <a:ext cx="6375739" cy="3586353"/>
          </a:xfrm>
          <a:prstGeom prst="rect">
            <a:avLst/>
          </a:prstGeom>
        </p:spPr>
      </p:pic>
    </p:spTree>
    <p:extLst>
      <p:ext uri="{BB962C8B-B14F-4D97-AF65-F5344CB8AC3E}">
        <p14:creationId xmlns:p14="http://schemas.microsoft.com/office/powerpoint/2010/main" val="255250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71212">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9F189A-9C1B-6DA7-21A0-DB34D0AFFD0C}"/>
              </a:ext>
            </a:extLst>
          </p:cNvPr>
          <p:cNvSpPr>
            <a:spLocks noGrp="1"/>
          </p:cNvSpPr>
          <p:nvPr>
            <p:ph type="title"/>
          </p:nvPr>
        </p:nvSpPr>
        <p:spPr>
          <a:xfrm>
            <a:off x="838200" y="365125"/>
            <a:ext cx="10515600" cy="1325563"/>
          </a:xfrm>
        </p:spPr>
        <p:txBody>
          <a:bodyPr>
            <a:normAutofit/>
          </a:bodyPr>
          <a:lstStyle/>
          <a:p>
            <a:r>
              <a:rPr lang="en-GB" sz="5400"/>
              <a:t>Aanbevelingen</a:t>
            </a:r>
            <a:endParaRPr lang="en-NL" sz="5400"/>
          </a:p>
        </p:txBody>
      </p:sp>
      <p:sp>
        <p:nvSpPr>
          <p:cNvPr id="2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B1045453-7859-0F9B-7090-EE97CD310441}"/>
              </a:ext>
            </a:extLst>
          </p:cNvPr>
          <p:cNvGraphicFramePr>
            <a:graphicFrameLocks noGrp="1"/>
          </p:cNvGraphicFramePr>
          <p:nvPr>
            <p:ph idx="1"/>
            <p:extLst>
              <p:ext uri="{D42A27DB-BD31-4B8C-83A1-F6EECF244321}">
                <p14:modId xmlns:p14="http://schemas.microsoft.com/office/powerpoint/2010/main" val="217098961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3" name="Picture 5" descr="A picture containing text, ax, vector graphics&#10;&#10;Description automatically generated">
            <a:extLst>
              <a:ext uri="{FF2B5EF4-FFF2-40B4-BE49-F238E27FC236}">
                <a16:creationId xmlns:a16="http://schemas.microsoft.com/office/drawing/2014/main" id="{89644F2E-8CEE-C9E5-1934-C1805F3F0130}"/>
              </a:ext>
            </a:extLst>
          </p:cNvPr>
          <p:cNvPicPr>
            <a:picLocks noChangeAspect="1"/>
          </p:cNvPicPr>
          <p:nvPr/>
        </p:nvPicPr>
        <p:blipFill>
          <a:blip r:embed="rId7"/>
          <a:stretch>
            <a:fillRect/>
          </a:stretch>
        </p:blipFill>
        <p:spPr>
          <a:xfrm>
            <a:off x="9809359" y="-5291"/>
            <a:ext cx="2387737" cy="850691"/>
          </a:xfrm>
          <a:prstGeom prst="rect">
            <a:avLst/>
          </a:prstGeom>
        </p:spPr>
      </p:pic>
    </p:spTree>
    <p:extLst>
      <p:ext uri="{BB962C8B-B14F-4D97-AF65-F5344CB8AC3E}">
        <p14:creationId xmlns:p14="http://schemas.microsoft.com/office/powerpoint/2010/main" val="361402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F8433B-2B7B-F487-C628-ACAC9F2FE0C0}"/>
              </a:ext>
            </a:extLst>
          </p:cNvPr>
          <p:cNvSpPr>
            <a:spLocks noGrp="1"/>
          </p:cNvSpPr>
          <p:nvPr>
            <p:ph type="title"/>
          </p:nvPr>
        </p:nvSpPr>
        <p:spPr>
          <a:xfrm>
            <a:off x="793662" y="386930"/>
            <a:ext cx="10066122" cy="1298448"/>
          </a:xfrm>
        </p:spPr>
        <p:txBody>
          <a:bodyPr anchor="b">
            <a:normAutofit/>
          </a:bodyPr>
          <a:lstStyle/>
          <a:p>
            <a:r>
              <a:rPr lang="en-GB" sz="4800">
                <a:cs typeface="Calibri Light"/>
              </a:rPr>
              <a:t>Model trainen m.b.v. Edge Impulse</a:t>
            </a:r>
          </a:p>
        </p:txBody>
      </p:sp>
      <p:sp>
        <p:nvSpPr>
          <p:cNvPr id="124" name="Rectangle 12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ontent Placeholder 61">
            <a:extLst>
              <a:ext uri="{FF2B5EF4-FFF2-40B4-BE49-F238E27FC236}">
                <a16:creationId xmlns:a16="http://schemas.microsoft.com/office/drawing/2014/main" id="{02C62204-8717-5572-C2B0-99AE2357D54D}"/>
              </a:ext>
            </a:extLst>
          </p:cNvPr>
          <p:cNvSpPr>
            <a:spLocks noGrp="1"/>
          </p:cNvSpPr>
          <p:nvPr>
            <p:ph idx="1"/>
          </p:nvPr>
        </p:nvSpPr>
        <p:spPr>
          <a:xfrm>
            <a:off x="793661" y="2599509"/>
            <a:ext cx="4530898" cy="3639450"/>
          </a:xfrm>
        </p:spPr>
        <p:txBody>
          <a:bodyPr vert="horz" lIns="91440" tIns="45720" rIns="91440" bIns="45720" rtlCol="0" anchor="t">
            <a:normAutofit/>
          </a:bodyPr>
          <a:lstStyle/>
          <a:p>
            <a:pPr marL="0" indent="0">
              <a:buNone/>
            </a:pPr>
            <a:endParaRPr lang="en-US" sz="2000" err="1">
              <a:cs typeface="Calibri"/>
            </a:endParaRPr>
          </a:p>
          <a:p>
            <a:pPr marL="0" indent="0">
              <a:buNone/>
            </a:pPr>
            <a:endParaRPr lang="en-US" sz="2000">
              <a:cs typeface="Calibri"/>
            </a:endParaRPr>
          </a:p>
          <a:p>
            <a:pPr marL="0" indent="0">
              <a:buNone/>
            </a:pPr>
            <a:r>
              <a:rPr lang="en-US" sz="2000">
                <a:cs typeface="Calibri"/>
              </a:rPr>
              <a:t>Model van </a:t>
            </a:r>
            <a:r>
              <a:rPr lang="en-US" sz="2000" err="1">
                <a:cs typeface="Calibri"/>
              </a:rPr>
              <a:t>vorige</a:t>
            </a:r>
            <a:r>
              <a:rPr lang="en-US" sz="2000">
                <a:cs typeface="Calibri"/>
              </a:rPr>
              <a:t> </a:t>
            </a:r>
            <a:r>
              <a:rPr lang="en-US" sz="2000" err="1">
                <a:cs typeface="Calibri"/>
              </a:rPr>
              <a:t>groep</a:t>
            </a:r>
            <a:r>
              <a:rPr lang="en-US" sz="2000">
                <a:cs typeface="Calibri"/>
              </a:rPr>
              <a:t> </a:t>
            </a:r>
            <a:r>
              <a:rPr lang="en-US" sz="2000" err="1">
                <a:cs typeface="Calibri"/>
              </a:rPr>
              <a:t>verbeteren</a:t>
            </a:r>
            <a:r>
              <a:rPr lang="en-US" sz="2000">
                <a:cs typeface="Calibri"/>
              </a:rPr>
              <a:t>:</a:t>
            </a:r>
            <a:endParaRPr lang="en-US"/>
          </a:p>
          <a:p>
            <a:r>
              <a:rPr lang="en-US" sz="2000" err="1">
                <a:cs typeface="Calibri"/>
              </a:rPr>
              <a:t>Actuele</a:t>
            </a:r>
            <a:r>
              <a:rPr lang="en-US" sz="2000">
                <a:cs typeface="Calibri"/>
              </a:rPr>
              <a:t> data van Tata Steel</a:t>
            </a:r>
          </a:p>
          <a:p>
            <a:r>
              <a:rPr lang="en-US" sz="2000" err="1">
                <a:cs typeface="Calibri"/>
              </a:rPr>
              <a:t>Classificeren</a:t>
            </a:r>
            <a:r>
              <a:rPr lang="en-US" sz="2000">
                <a:cs typeface="Calibri"/>
              </a:rPr>
              <a:t> van de data</a:t>
            </a:r>
          </a:p>
          <a:p>
            <a:r>
              <a:rPr lang="en-US" sz="2000">
                <a:cs typeface="Calibri"/>
              </a:rPr>
              <a:t>Toevoegen van extra audio </a:t>
            </a:r>
            <a:r>
              <a:rPr lang="en-US" sz="2000" err="1">
                <a:cs typeface="Calibri"/>
              </a:rPr>
              <a:t>als</a:t>
            </a:r>
            <a:r>
              <a:rPr lang="en-US" sz="2000">
                <a:cs typeface="Calibri"/>
              </a:rPr>
              <a:t> </a:t>
            </a:r>
            <a:r>
              <a:rPr lang="en-US" sz="2000" err="1">
                <a:cs typeface="Calibri"/>
              </a:rPr>
              <a:t>aanvulling</a:t>
            </a:r>
            <a:r>
              <a:rPr lang="en-US" sz="2000">
                <a:cs typeface="Calibri"/>
              </a:rPr>
              <a:t> </a:t>
            </a:r>
            <a:endParaRPr lang="en-US"/>
          </a:p>
        </p:txBody>
      </p:sp>
      <p:sp>
        <p:nvSpPr>
          <p:cNvPr id="128" name="Rectangle 12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5" descr="A picture containing text&#10;&#10;Description automatically generated">
            <a:extLst>
              <a:ext uri="{FF2B5EF4-FFF2-40B4-BE49-F238E27FC236}">
                <a16:creationId xmlns:a16="http://schemas.microsoft.com/office/drawing/2014/main" id="{B8211D0F-7D1A-17E1-84EA-B0F1FEDA24FF}"/>
              </a:ext>
            </a:extLst>
          </p:cNvPr>
          <p:cNvPicPr>
            <a:picLocks noChangeAspect="1"/>
          </p:cNvPicPr>
          <p:nvPr/>
        </p:nvPicPr>
        <p:blipFill>
          <a:blip r:embed="rId3"/>
          <a:stretch>
            <a:fillRect/>
          </a:stretch>
        </p:blipFill>
        <p:spPr>
          <a:xfrm>
            <a:off x="840212" y="2284725"/>
            <a:ext cx="2870110" cy="764548"/>
          </a:xfrm>
          <a:prstGeom prst="rect">
            <a:avLst/>
          </a:prstGeom>
        </p:spPr>
      </p:pic>
      <p:pic>
        <p:nvPicPr>
          <p:cNvPr id="66" name="Picture 67" descr="Icon&#10;&#10;Description automatically generated">
            <a:extLst>
              <a:ext uri="{FF2B5EF4-FFF2-40B4-BE49-F238E27FC236}">
                <a16:creationId xmlns:a16="http://schemas.microsoft.com/office/drawing/2014/main" id="{E9878B38-7AC5-34F2-D509-4CC63315208A}"/>
              </a:ext>
            </a:extLst>
          </p:cNvPr>
          <p:cNvPicPr>
            <a:picLocks noChangeAspect="1"/>
          </p:cNvPicPr>
          <p:nvPr/>
        </p:nvPicPr>
        <p:blipFill>
          <a:blip r:embed="rId4"/>
          <a:stretch>
            <a:fillRect/>
          </a:stretch>
        </p:blipFill>
        <p:spPr>
          <a:xfrm>
            <a:off x="5733245" y="3045329"/>
            <a:ext cx="5651680" cy="1046386"/>
          </a:xfrm>
          <a:prstGeom prst="rect">
            <a:avLst/>
          </a:prstGeom>
        </p:spPr>
      </p:pic>
      <p:pic>
        <p:nvPicPr>
          <p:cNvPr id="68" name="Picture 69" descr="Graphical user interface, text, application&#10;&#10;Description automatically generated">
            <a:extLst>
              <a:ext uri="{FF2B5EF4-FFF2-40B4-BE49-F238E27FC236}">
                <a16:creationId xmlns:a16="http://schemas.microsoft.com/office/drawing/2014/main" id="{17D81AFE-22D5-F821-953A-3C53FBDABEB9}"/>
              </a:ext>
            </a:extLst>
          </p:cNvPr>
          <p:cNvPicPr>
            <a:picLocks noChangeAspect="1"/>
          </p:cNvPicPr>
          <p:nvPr/>
        </p:nvPicPr>
        <p:blipFill>
          <a:blip r:embed="rId5"/>
          <a:stretch>
            <a:fillRect/>
          </a:stretch>
        </p:blipFill>
        <p:spPr>
          <a:xfrm>
            <a:off x="8393606" y="4087165"/>
            <a:ext cx="2992594" cy="1602883"/>
          </a:xfrm>
          <a:prstGeom prst="rect">
            <a:avLst/>
          </a:prstGeom>
        </p:spPr>
      </p:pic>
      <p:pic>
        <p:nvPicPr>
          <p:cNvPr id="70" name="Picture 70" descr="Graphical user interface&#10;&#10;Description automatically generated">
            <a:extLst>
              <a:ext uri="{FF2B5EF4-FFF2-40B4-BE49-F238E27FC236}">
                <a16:creationId xmlns:a16="http://schemas.microsoft.com/office/drawing/2014/main" id="{8F585AC7-F689-A855-8720-3B723BA57E18}"/>
              </a:ext>
            </a:extLst>
          </p:cNvPr>
          <p:cNvPicPr>
            <a:picLocks noChangeAspect="1"/>
          </p:cNvPicPr>
          <p:nvPr/>
        </p:nvPicPr>
        <p:blipFill>
          <a:blip r:embed="rId6"/>
          <a:stretch>
            <a:fillRect/>
          </a:stretch>
        </p:blipFill>
        <p:spPr>
          <a:xfrm>
            <a:off x="5024908" y="2202295"/>
            <a:ext cx="6360016" cy="918678"/>
          </a:xfrm>
          <a:prstGeom prst="rect">
            <a:avLst/>
          </a:prstGeom>
        </p:spPr>
      </p:pic>
      <p:pic>
        <p:nvPicPr>
          <p:cNvPr id="72" name="Picture 5" descr="A picture containing text, ax, vector graphics&#10;&#10;Description automatically generated">
            <a:extLst>
              <a:ext uri="{FF2B5EF4-FFF2-40B4-BE49-F238E27FC236}">
                <a16:creationId xmlns:a16="http://schemas.microsoft.com/office/drawing/2014/main" id="{41A87285-C623-587F-4A2C-6413E3EC7605}"/>
              </a:ext>
            </a:extLst>
          </p:cNvPr>
          <p:cNvPicPr>
            <a:picLocks noChangeAspect="1"/>
          </p:cNvPicPr>
          <p:nvPr/>
        </p:nvPicPr>
        <p:blipFill>
          <a:blip r:embed="rId7"/>
          <a:stretch>
            <a:fillRect/>
          </a:stretch>
        </p:blipFill>
        <p:spPr>
          <a:xfrm>
            <a:off x="9809359" y="-5291"/>
            <a:ext cx="2387737" cy="850691"/>
          </a:xfrm>
          <a:prstGeom prst="rect">
            <a:avLst/>
          </a:prstGeom>
        </p:spPr>
      </p:pic>
    </p:spTree>
    <p:extLst>
      <p:ext uri="{BB962C8B-B14F-4D97-AF65-F5344CB8AC3E}">
        <p14:creationId xmlns:p14="http://schemas.microsoft.com/office/powerpoint/2010/main" val="3720083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7">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9">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36EDCA-F502-2EDE-6A68-6F51C4591A13}"/>
              </a:ext>
            </a:extLst>
          </p:cNvPr>
          <p:cNvSpPr>
            <a:spLocks noGrp="1"/>
          </p:cNvSpPr>
          <p:nvPr>
            <p:ph type="title"/>
          </p:nvPr>
        </p:nvSpPr>
        <p:spPr>
          <a:xfrm>
            <a:off x="733427" y="609599"/>
            <a:ext cx="3686174" cy="1322888"/>
          </a:xfrm>
        </p:spPr>
        <p:txBody>
          <a:bodyPr>
            <a:normAutofit/>
          </a:bodyPr>
          <a:lstStyle/>
          <a:p>
            <a:r>
              <a:rPr lang="en-GB" err="1"/>
              <a:t>Modelleren</a:t>
            </a:r>
          </a:p>
        </p:txBody>
      </p:sp>
      <p:sp>
        <p:nvSpPr>
          <p:cNvPr id="3" name="Content Placeholder 2">
            <a:extLst>
              <a:ext uri="{FF2B5EF4-FFF2-40B4-BE49-F238E27FC236}">
                <a16:creationId xmlns:a16="http://schemas.microsoft.com/office/drawing/2014/main" id="{0B32FB18-558E-E9B6-14D9-05FCF00B34DF}"/>
              </a:ext>
            </a:extLst>
          </p:cNvPr>
          <p:cNvSpPr>
            <a:spLocks noGrp="1"/>
          </p:cNvSpPr>
          <p:nvPr>
            <p:ph idx="1"/>
          </p:nvPr>
        </p:nvSpPr>
        <p:spPr>
          <a:xfrm>
            <a:off x="733427" y="2194101"/>
            <a:ext cx="3543298" cy="3973337"/>
          </a:xfrm>
        </p:spPr>
        <p:txBody>
          <a:bodyPr vert="horz" lIns="91440" tIns="45720" rIns="91440" bIns="45720" rtlCol="0">
            <a:normAutofit/>
          </a:bodyPr>
          <a:lstStyle/>
          <a:p>
            <a:r>
              <a:rPr lang="en-US" sz="2000">
                <a:cs typeface="Calibri"/>
              </a:rPr>
              <a:t>Impulse design voor in- en output control</a:t>
            </a:r>
          </a:p>
          <a:p>
            <a:r>
              <a:rPr lang="en-NL" sz="2000">
                <a:cs typeface="Calibri"/>
              </a:rPr>
              <a:t>Accuracy van 71%</a:t>
            </a:r>
            <a:endParaRPr lang="en-NL" sz="2000"/>
          </a:p>
          <a:p>
            <a:r>
              <a:rPr lang="en-NL" sz="2000">
                <a:cs typeface="Calibri"/>
              </a:rPr>
              <a:t>Vergelijkbare classificaties</a:t>
            </a:r>
          </a:p>
          <a:p>
            <a:r>
              <a:rPr lang="en-NL" sz="2000">
                <a:cs typeface="Calibri"/>
              </a:rPr>
              <a:t>Modificeren van audio</a:t>
            </a:r>
          </a:p>
          <a:p>
            <a:endParaRPr lang="en-NL" sz="2000">
              <a:cs typeface="Calibri"/>
            </a:endParaRPr>
          </a:p>
          <a:p>
            <a:endParaRPr lang="en-NL" sz="2000">
              <a:cs typeface="Calibri"/>
            </a:endParaRPr>
          </a:p>
        </p:txBody>
      </p:sp>
      <p:pic>
        <p:nvPicPr>
          <p:cNvPr id="6" name="Picture 6" descr="Graphical user interface, application&#10;&#10;Description automatically generated">
            <a:extLst>
              <a:ext uri="{FF2B5EF4-FFF2-40B4-BE49-F238E27FC236}">
                <a16:creationId xmlns:a16="http://schemas.microsoft.com/office/drawing/2014/main" id="{702454BD-8CFF-92A6-C77B-F27E54E556C5}"/>
              </a:ext>
            </a:extLst>
          </p:cNvPr>
          <p:cNvPicPr>
            <a:picLocks noChangeAspect="1"/>
          </p:cNvPicPr>
          <p:nvPr/>
        </p:nvPicPr>
        <p:blipFill>
          <a:blip r:embed="rId3"/>
          <a:stretch>
            <a:fillRect/>
          </a:stretch>
        </p:blipFill>
        <p:spPr>
          <a:xfrm>
            <a:off x="5883364" y="1073835"/>
            <a:ext cx="2484699" cy="4710330"/>
          </a:xfrm>
          <a:prstGeom prst="rect">
            <a:avLst/>
          </a:prstGeom>
        </p:spPr>
      </p:pic>
      <p:pic>
        <p:nvPicPr>
          <p:cNvPr id="8" name="Picture 8" descr="Graphical user interface, diagram, application&#10;&#10;Description automatically generated">
            <a:extLst>
              <a:ext uri="{FF2B5EF4-FFF2-40B4-BE49-F238E27FC236}">
                <a16:creationId xmlns:a16="http://schemas.microsoft.com/office/drawing/2014/main" id="{9C63E1EE-F92D-CEDC-431D-329F21642858}"/>
              </a:ext>
            </a:extLst>
          </p:cNvPr>
          <p:cNvPicPr>
            <a:picLocks noChangeAspect="1"/>
          </p:cNvPicPr>
          <p:nvPr/>
        </p:nvPicPr>
        <p:blipFill>
          <a:blip r:embed="rId4"/>
          <a:stretch>
            <a:fillRect/>
          </a:stretch>
        </p:blipFill>
        <p:spPr>
          <a:xfrm>
            <a:off x="8673211" y="1866058"/>
            <a:ext cx="2828925" cy="3125884"/>
          </a:xfrm>
          <a:prstGeom prst="rect">
            <a:avLst/>
          </a:prstGeom>
        </p:spPr>
      </p:pic>
      <p:pic>
        <p:nvPicPr>
          <p:cNvPr id="10" name="Picture 5" descr="A picture containing text, ax, vector graphics&#10;&#10;Description automatically generated">
            <a:extLst>
              <a:ext uri="{FF2B5EF4-FFF2-40B4-BE49-F238E27FC236}">
                <a16:creationId xmlns:a16="http://schemas.microsoft.com/office/drawing/2014/main" id="{6138BAA5-C2ED-CC1C-01DA-1D2F809D5E89}"/>
              </a:ext>
            </a:extLst>
          </p:cNvPr>
          <p:cNvPicPr>
            <a:picLocks noChangeAspect="1"/>
          </p:cNvPicPr>
          <p:nvPr/>
        </p:nvPicPr>
        <p:blipFill>
          <a:blip r:embed="rId5"/>
          <a:stretch>
            <a:fillRect/>
          </a:stretch>
        </p:blipFill>
        <p:spPr>
          <a:xfrm>
            <a:off x="9809359" y="-5291"/>
            <a:ext cx="2387737" cy="850691"/>
          </a:xfrm>
          <a:prstGeom prst="rect">
            <a:avLst/>
          </a:prstGeom>
        </p:spPr>
      </p:pic>
    </p:spTree>
    <p:extLst>
      <p:ext uri="{BB962C8B-B14F-4D97-AF65-F5344CB8AC3E}">
        <p14:creationId xmlns:p14="http://schemas.microsoft.com/office/powerpoint/2010/main" val="2624891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79CD7F-D069-5FBD-A913-7707139B4BB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000" kern="1200">
                <a:solidFill>
                  <a:schemeClr val="tx1"/>
                </a:solidFill>
                <a:latin typeface="+mj-lt"/>
                <a:ea typeface="+mj-ea"/>
                <a:cs typeface="+mj-cs"/>
              </a:rPr>
              <a:t>Verder ontwikkelen model</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9E41A1-1FAC-C7F0-2A7E-EDBB36E3625A}"/>
              </a:ext>
            </a:extLst>
          </p:cNvPr>
          <p:cNvSpPr txBox="1"/>
          <p:nvPr/>
        </p:nvSpPr>
        <p:spPr>
          <a:xfrm>
            <a:off x="4654295" y="502920"/>
            <a:ext cx="6894576" cy="14630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200"/>
              <a:t>Testen van model met real-time audio om </a:t>
            </a:r>
            <a:r>
              <a:rPr lang="en-US" sz="2200" err="1"/>
              <a:t>metingen</a:t>
            </a:r>
            <a:r>
              <a:rPr lang="en-US" sz="2200"/>
              <a:t> </a:t>
            </a:r>
            <a:r>
              <a:rPr lang="en-US" sz="2200" err="1"/>
              <a:t>onder</a:t>
            </a:r>
            <a:r>
              <a:rPr lang="en-US" sz="2200"/>
              <a:t> de 70% </a:t>
            </a:r>
            <a:r>
              <a:rPr lang="en-US" sz="2200" err="1"/>
              <a:t>zelf</a:t>
            </a:r>
            <a:r>
              <a:rPr lang="en-US" sz="2200"/>
              <a:t> </a:t>
            </a:r>
            <a:r>
              <a:rPr lang="en-US" sz="2200" err="1"/>
              <a:t>te</a:t>
            </a:r>
            <a:r>
              <a:rPr lang="en-US" sz="2200"/>
              <a:t> </a:t>
            </a:r>
            <a:r>
              <a:rPr lang="en-US" sz="2200" err="1"/>
              <a:t>classificeren</a:t>
            </a:r>
            <a:endParaRPr lang="en-US" sz="2200" err="1">
              <a:cs typeface="Calibri"/>
            </a:endParaRPr>
          </a:p>
        </p:txBody>
      </p:sp>
      <p:pic>
        <p:nvPicPr>
          <p:cNvPr id="8" name="Picture 8" descr="Table&#10;&#10;Description automatically generated">
            <a:extLst>
              <a:ext uri="{FF2B5EF4-FFF2-40B4-BE49-F238E27FC236}">
                <a16:creationId xmlns:a16="http://schemas.microsoft.com/office/drawing/2014/main" id="{793C94DB-269E-F4C0-5FA0-039863F70A5E}"/>
              </a:ext>
            </a:extLst>
          </p:cNvPr>
          <p:cNvPicPr>
            <a:picLocks noGrp="1" noChangeAspect="1"/>
          </p:cNvPicPr>
          <p:nvPr>
            <p:ph idx="1"/>
          </p:nvPr>
        </p:nvPicPr>
        <p:blipFill>
          <a:blip r:embed="rId2"/>
          <a:stretch>
            <a:fillRect/>
          </a:stretch>
        </p:blipFill>
        <p:spPr>
          <a:xfrm>
            <a:off x="1437379" y="2136864"/>
            <a:ext cx="9317241" cy="4351338"/>
          </a:xfrm>
        </p:spPr>
      </p:pic>
      <p:pic>
        <p:nvPicPr>
          <p:cNvPr id="13" name="Picture 5" descr="A picture containing text, ax, vector graphics&#10;&#10;Description automatically generated">
            <a:extLst>
              <a:ext uri="{FF2B5EF4-FFF2-40B4-BE49-F238E27FC236}">
                <a16:creationId xmlns:a16="http://schemas.microsoft.com/office/drawing/2014/main" id="{3959312E-E0D9-05BD-F2A0-5C745AC65F14}"/>
              </a:ext>
            </a:extLst>
          </p:cNvPr>
          <p:cNvPicPr>
            <a:picLocks noChangeAspect="1"/>
          </p:cNvPicPr>
          <p:nvPr/>
        </p:nvPicPr>
        <p:blipFill>
          <a:blip r:embed="rId3"/>
          <a:stretch>
            <a:fillRect/>
          </a:stretch>
        </p:blipFill>
        <p:spPr>
          <a:xfrm>
            <a:off x="9809359" y="-5291"/>
            <a:ext cx="2387737" cy="850691"/>
          </a:xfrm>
          <a:prstGeom prst="rect">
            <a:avLst/>
          </a:prstGeom>
        </p:spPr>
      </p:pic>
    </p:spTree>
    <p:extLst>
      <p:ext uri="{BB962C8B-B14F-4D97-AF65-F5344CB8AC3E}">
        <p14:creationId xmlns:p14="http://schemas.microsoft.com/office/powerpoint/2010/main" val="3649191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80FEC-1F9E-8FC8-5B10-2CD397E3877E}"/>
              </a:ext>
            </a:extLst>
          </p:cNvPr>
          <p:cNvSpPr>
            <a:spLocks noGrp="1"/>
          </p:cNvSpPr>
          <p:nvPr>
            <p:ph type="title"/>
          </p:nvPr>
        </p:nvSpPr>
        <p:spPr>
          <a:xfrm>
            <a:off x="5297762" y="329184"/>
            <a:ext cx="6251110" cy="1783080"/>
          </a:xfrm>
        </p:spPr>
        <p:txBody>
          <a:bodyPr anchor="b">
            <a:normAutofit/>
          </a:bodyPr>
          <a:lstStyle/>
          <a:p>
            <a:r>
              <a:rPr lang="en-US" sz="4200" b="1">
                <a:cs typeface="Calibri Light"/>
              </a:rPr>
              <a:t>Integratie in infrastructuur</a:t>
            </a:r>
            <a:endParaRPr lang="en-US" sz="4200"/>
          </a:p>
        </p:txBody>
      </p:sp>
      <p:pic>
        <p:nvPicPr>
          <p:cNvPr id="3" name="Picture 3" descr="Text&#10;&#10;Description automatically generated">
            <a:extLst>
              <a:ext uri="{FF2B5EF4-FFF2-40B4-BE49-F238E27FC236}">
                <a16:creationId xmlns:a16="http://schemas.microsoft.com/office/drawing/2014/main" id="{2D929933-D3C1-4A59-0E2F-7DBEF67A54F1}"/>
              </a:ext>
            </a:extLst>
          </p:cNvPr>
          <p:cNvPicPr>
            <a:picLocks noChangeAspect="1"/>
          </p:cNvPicPr>
          <p:nvPr/>
        </p:nvPicPr>
        <p:blipFill rotWithShape="1">
          <a:blip r:embed="rId2"/>
          <a:srcRect t="24729" r="1" b="716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7070914-2E67-490C-3397-0F21C3B76E0D}"/>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200">
                <a:cs typeface="Calibri"/>
              </a:rPr>
              <a:t>Edge Impulse model </a:t>
            </a:r>
          </a:p>
          <a:p>
            <a:r>
              <a:rPr lang="en-US" sz="2200">
                <a:cs typeface="Calibri"/>
              </a:rPr>
              <a:t>GeoJSON file </a:t>
            </a:r>
          </a:p>
        </p:txBody>
      </p:sp>
      <p:pic>
        <p:nvPicPr>
          <p:cNvPr id="5" name="Picture 5" descr="A picture containing text, ax, vector graphics&#10;&#10;Description automatically generated">
            <a:extLst>
              <a:ext uri="{FF2B5EF4-FFF2-40B4-BE49-F238E27FC236}">
                <a16:creationId xmlns:a16="http://schemas.microsoft.com/office/drawing/2014/main" id="{AEEDB5D1-2F79-A659-F03C-CD9FEDE9AE92}"/>
              </a:ext>
            </a:extLst>
          </p:cNvPr>
          <p:cNvPicPr>
            <a:picLocks noChangeAspect="1"/>
          </p:cNvPicPr>
          <p:nvPr/>
        </p:nvPicPr>
        <p:blipFill>
          <a:blip r:embed="rId3"/>
          <a:stretch>
            <a:fillRect/>
          </a:stretch>
        </p:blipFill>
        <p:spPr>
          <a:xfrm>
            <a:off x="9809359" y="-5291"/>
            <a:ext cx="2387737" cy="850691"/>
          </a:xfrm>
          <a:prstGeom prst="rect">
            <a:avLst/>
          </a:prstGeom>
        </p:spPr>
      </p:pic>
    </p:spTree>
    <p:extLst>
      <p:ext uri="{BB962C8B-B14F-4D97-AF65-F5344CB8AC3E}">
        <p14:creationId xmlns:p14="http://schemas.microsoft.com/office/powerpoint/2010/main" val="3818444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14883ed-54a1-4f94-8302-6904788501c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CD97A5EA4C1134F95620CFC0165D78A" ma:contentTypeVersion="12" ma:contentTypeDescription="Create a new document." ma:contentTypeScope="" ma:versionID="b50ba567f8f7e1fc755a3af2243e69ab">
  <xsd:schema xmlns:xsd="http://www.w3.org/2001/XMLSchema" xmlns:xs="http://www.w3.org/2001/XMLSchema" xmlns:p="http://schemas.microsoft.com/office/2006/metadata/properties" xmlns:ns3="e14883ed-54a1-4f94-8302-6904788501cf" xmlns:ns4="84490157-25dd-42c7-8a20-6f4a9c1ad660" targetNamespace="http://schemas.microsoft.com/office/2006/metadata/properties" ma:root="true" ma:fieldsID="eecff99a0a926a0dc4577bbdfd1764b5" ns3:_="" ns4:_="">
    <xsd:import namespace="e14883ed-54a1-4f94-8302-6904788501cf"/>
    <xsd:import namespace="84490157-25dd-42c7-8a20-6f4a9c1ad660"/>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4883ed-54a1-4f94-8302-6904788501cf"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4490157-25dd-42c7-8a20-6f4a9c1ad660"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07E967-DDD3-46E1-A641-CCF8BDBB6FC6}">
  <ds:schemaRefs>
    <ds:schemaRef ds:uri="84490157-25dd-42c7-8a20-6f4a9c1ad660"/>
    <ds:schemaRef ds:uri="e14883ed-54a1-4f94-8302-6904788501c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9712439-C998-4C86-AF60-5B344A9ABCA3}">
  <ds:schemaRefs>
    <ds:schemaRef ds:uri="84490157-25dd-42c7-8a20-6f4a9c1ad660"/>
    <ds:schemaRef ds:uri="e14883ed-54a1-4f94-8302-6904788501c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2FB3C57-3B63-469B-912C-995E3FF784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11</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Eindrapport</vt:lpstr>
      <vt:lpstr>Probleemstelling</vt:lpstr>
      <vt:lpstr>Hoe kan de geluidsanomalie-detectie geïntegreerd worden in de infrastructuur van Tata Steel?</vt:lpstr>
      <vt:lpstr>Hoe kan de geluidsanomalie-detectie geïntegreerd worden in de infrastructuur van Tata Steel?</vt:lpstr>
      <vt:lpstr>Aanbevelingen</vt:lpstr>
      <vt:lpstr>Model trainen m.b.v. Edge Impulse</vt:lpstr>
      <vt:lpstr>Modelleren</vt:lpstr>
      <vt:lpstr>Verder ontwikkelen model</vt:lpstr>
      <vt:lpstr>Integratie in infrastructuur</vt:lpstr>
      <vt:lpstr>Productvoorwaarden aangepast</vt:lpstr>
      <vt:lpstr>Alternatieve materialen </vt:lpstr>
      <vt:lpstr>Stakeholders </vt:lpstr>
      <vt:lpstr>Key Performance Indicators</vt:lpstr>
      <vt:lpstr>Doelstelling</vt:lpstr>
      <vt:lpstr>Conclusie </vt:lpstr>
      <vt:lpstr>Overdracht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Eindrapport</dc:title>
  <dc:creator>Sara Sakhi</dc:creator>
  <cp:revision>1</cp:revision>
  <dcterms:created xsi:type="dcterms:W3CDTF">2023-06-07T11:24:33Z</dcterms:created>
  <dcterms:modified xsi:type="dcterms:W3CDTF">2023-06-27T18:28:51Z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0x010100ACD97A5EA4C1134F95620CFC0165D78A</vt:lpwstr>
  </property>
</Properties>
</file>